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jldKoab7m/xaJO+pWWqIhv8FK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50CF324-145A-4245-97F2-7A682AE5803E}">
  <a:tblStyle styleId="{150CF324-145A-4245-97F2-7A682AE5803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Alejandra Bustamante Camacho" userId="24eba4b8-adbf-4883-a513-1f409d6d4409" providerId="ADAL" clId="{43BB4430-3636-47A1-B75A-6652253C70AC}"/>
    <pc:docChg chg="undo custSel modSld">
      <pc:chgData name="Maria Alejandra Bustamante Camacho" userId="24eba4b8-adbf-4883-a513-1f409d6d4409" providerId="ADAL" clId="{43BB4430-3636-47A1-B75A-6652253C70AC}" dt="2026-07-02T14:38:54.669" v="626" actId="20577"/>
      <pc:docMkLst>
        <pc:docMk/>
      </pc:docMkLst>
      <pc:sldChg chg="modSp mod">
        <pc:chgData name="Maria Alejandra Bustamante Camacho" userId="24eba4b8-adbf-4883-a513-1f409d6d4409" providerId="ADAL" clId="{43BB4430-3636-47A1-B75A-6652253C70AC}" dt="2026-07-01T16:44:10.672" v="4" actId="20577"/>
        <pc:sldMkLst>
          <pc:docMk/>
          <pc:sldMk cId="0" sldId="257"/>
        </pc:sldMkLst>
        <pc:spChg chg="mod">
          <ac:chgData name="Maria Alejandra Bustamante Camacho" userId="24eba4b8-adbf-4883-a513-1f409d6d4409" providerId="ADAL" clId="{43BB4430-3636-47A1-B75A-6652253C70AC}" dt="2026-07-01T16:44:10.672" v="4" actId="20577"/>
          <ac:spMkLst>
            <pc:docMk/>
            <pc:sldMk cId="0" sldId="257"/>
            <ac:spMk id="93" creationId="{00000000-0000-0000-0000-000000000000}"/>
          </ac:spMkLst>
        </pc:spChg>
      </pc:sldChg>
      <pc:sldChg chg="addSp delSp modSp mod">
        <pc:chgData name="Maria Alejandra Bustamante Camacho" userId="24eba4b8-adbf-4883-a513-1f409d6d4409" providerId="ADAL" clId="{43BB4430-3636-47A1-B75A-6652253C70AC}" dt="2026-07-02T14:17:07.363" v="473" actId="20577"/>
        <pc:sldMkLst>
          <pc:docMk/>
          <pc:sldMk cId="0" sldId="258"/>
        </pc:sldMkLst>
        <pc:spChg chg="mod">
          <ac:chgData name="Maria Alejandra Bustamante Camacho" userId="24eba4b8-adbf-4883-a513-1f409d6d4409" providerId="ADAL" clId="{43BB4430-3636-47A1-B75A-6652253C70AC}" dt="2026-07-01T16:44:17.077" v="11" actId="20577"/>
          <ac:spMkLst>
            <pc:docMk/>
            <pc:sldMk cId="0" sldId="258"/>
            <ac:spMk id="99" creationId="{00000000-0000-0000-0000-000000000000}"/>
          </ac:spMkLst>
        </pc:spChg>
        <pc:spChg chg="mod">
          <ac:chgData name="Maria Alejandra Bustamante Camacho" userId="24eba4b8-adbf-4883-a513-1f409d6d4409" providerId="ADAL" clId="{43BB4430-3636-47A1-B75A-6652253C70AC}" dt="2026-07-02T14:17:07.363" v="473" actId="20577"/>
          <ac:spMkLst>
            <pc:docMk/>
            <pc:sldMk cId="0" sldId="258"/>
            <ac:spMk id="100" creationId="{00000000-0000-0000-0000-000000000000}"/>
          </ac:spMkLst>
        </pc:spChg>
        <pc:spChg chg="mod">
          <ac:chgData name="Maria Alejandra Bustamante Camacho" userId="24eba4b8-adbf-4883-a513-1f409d6d4409" providerId="ADAL" clId="{43BB4430-3636-47A1-B75A-6652253C70AC}" dt="2026-07-01T20:44:21.660" v="119" actId="20577"/>
          <ac:spMkLst>
            <pc:docMk/>
            <pc:sldMk cId="0" sldId="258"/>
            <ac:spMk id="101" creationId="{00000000-0000-0000-0000-000000000000}"/>
          </ac:spMkLst>
        </pc:spChg>
        <pc:graphicFrameChg chg="del">
          <ac:chgData name="Maria Alejandra Bustamante Camacho" userId="24eba4b8-adbf-4883-a513-1f409d6d4409" providerId="ADAL" clId="{43BB4430-3636-47A1-B75A-6652253C70AC}" dt="2026-07-01T20:41:40.182" v="78" actId="478"/>
          <ac:graphicFrameMkLst>
            <pc:docMk/>
            <pc:sldMk cId="0" sldId="258"/>
            <ac:graphicFrameMk id="2" creationId="{CC57360F-ACEB-4269-87A4-13F9B4715730}"/>
          </ac:graphicFrameMkLst>
        </pc:graphicFrameChg>
        <pc:graphicFrameChg chg="add mod">
          <ac:chgData name="Maria Alejandra Bustamante Camacho" userId="24eba4b8-adbf-4883-a513-1f409d6d4409" providerId="ADAL" clId="{43BB4430-3636-47A1-B75A-6652253C70AC}" dt="2026-07-01T20:41:43.982" v="79" actId="1076"/>
          <ac:graphicFrameMkLst>
            <pc:docMk/>
            <pc:sldMk cId="0" sldId="258"/>
            <ac:graphicFrameMk id="3" creationId="{ABE7906A-5B69-479A-B061-DA5BB9320D93}"/>
          </ac:graphicFrameMkLst>
        </pc:graphicFrameChg>
      </pc:sldChg>
      <pc:sldChg chg="addSp delSp modSp mod">
        <pc:chgData name="Maria Alejandra Bustamante Camacho" userId="24eba4b8-adbf-4883-a513-1f409d6d4409" providerId="ADAL" clId="{43BB4430-3636-47A1-B75A-6652253C70AC}" dt="2026-07-02T13:48:06.396" v="406" actId="20577"/>
        <pc:sldMkLst>
          <pc:docMk/>
          <pc:sldMk cId="0" sldId="259"/>
        </pc:sldMkLst>
        <pc:spChg chg="mod">
          <ac:chgData name="Maria Alejandra Bustamante Camacho" userId="24eba4b8-adbf-4883-a513-1f409d6d4409" providerId="ADAL" clId="{43BB4430-3636-47A1-B75A-6652253C70AC}" dt="2026-07-01T16:44:33.298" v="23" actId="20577"/>
          <ac:spMkLst>
            <pc:docMk/>
            <pc:sldMk cId="0" sldId="259"/>
            <ac:spMk id="107" creationId="{00000000-0000-0000-0000-000000000000}"/>
          </ac:spMkLst>
        </pc:spChg>
        <pc:spChg chg="mod">
          <ac:chgData name="Maria Alejandra Bustamante Camacho" userId="24eba4b8-adbf-4883-a513-1f409d6d4409" providerId="ADAL" clId="{43BB4430-3636-47A1-B75A-6652253C70AC}" dt="2026-07-02T13:47:46.284" v="395" actId="20577"/>
          <ac:spMkLst>
            <pc:docMk/>
            <pc:sldMk cId="0" sldId="259"/>
            <ac:spMk id="109" creationId="{00000000-0000-0000-0000-000000000000}"/>
          </ac:spMkLst>
        </pc:spChg>
        <pc:spChg chg="mod">
          <ac:chgData name="Maria Alejandra Bustamante Camacho" userId="24eba4b8-adbf-4883-a513-1f409d6d4409" providerId="ADAL" clId="{43BB4430-3636-47A1-B75A-6652253C70AC}" dt="2026-07-02T13:47:58.589" v="401" actId="20577"/>
          <ac:spMkLst>
            <pc:docMk/>
            <pc:sldMk cId="0" sldId="259"/>
            <ac:spMk id="110" creationId="{00000000-0000-0000-0000-000000000000}"/>
          </ac:spMkLst>
        </pc:spChg>
        <pc:spChg chg="mod">
          <ac:chgData name="Maria Alejandra Bustamante Camacho" userId="24eba4b8-adbf-4883-a513-1f409d6d4409" providerId="ADAL" clId="{43BB4430-3636-47A1-B75A-6652253C70AC}" dt="2026-07-02T13:48:06.396" v="406" actId="20577"/>
          <ac:spMkLst>
            <pc:docMk/>
            <pc:sldMk cId="0" sldId="259"/>
            <ac:spMk id="111" creationId="{00000000-0000-0000-0000-000000000000}"/>
          </ac:spMkLst>
        </pc:spChg>
        <pc:graphicFrameChg chg="del mod">
          <ac:chgData name="Maria Alejandra Bustamante Camacho" userId="24eba4b8-adbf-4883-a513-1f409d6d4409" providerId="ADAL" clId="{43BB4430-3636-47A1-B75A-6652253C70AC}" dt="2026-07-02T13:46:29.745" v="371" actId="478"/>
          <ac:graphicFrameMkLst>
            <pc:docMk/>
            <pc:sldMk cId="0" sldId="259"/>
            <ac:graphicFrameMk id="2" creationId="{ABC5F4D0-B800-493C-95E1-0008751B85EB}"/>
          </ac:graphicFrameMkLst>
        </pc:graphicFrameChg>
        <pc:graphicFrameChg chg="add mod">
          <ac:chgData name="Maria Alejandra Bustamante Camacho" userId="24eba4b8-adbf-4883-a513-1f409d6d4409" providerId="ADAL" clId="{43BB4430-3636-47A1-B75A-6652253C70AC}" dt="2026-07-02T13:46:35.493" v="372" actId="1076"/>
          <ac:graphicFrameMkLst>
            <pc:docMk/>
            <pc:sldMk cId="0" sldId="259"/>
            <ac:graphicFrameMk id="3" creationId="{C3F4340A-6752-482A-841F-E284847D0550}"/>
          </ac:graphicFrameMkLst>
        </pc:graphicFrameChg>
        <pc:graphicFrameChg chg="add mod">
          <ac:chgData name="Maria Alejandra Bustamante Camacho" userId="24eba4b8-adbf-4883-a513-1f409d6d4409" providerId="ADAL" clId="{43BB4430-3636-47A1-B75A-6652253C70AC}" dt="2026-07-02T13:47:27.410" v="383" actId="1076"/>
          <ac:graphicFrameMkLst>
            <pc:docMk/>
            <pc:sldMk cId="0" sldId="259"/>
            <ac:graphicFrameMk id="4" creationId="{419DE56F-C374-4EF4-8D83-72AC8BE4A4D1}"/>
          </ac:graphicFrameMkLst>
        </pc:graphicFrameChg>
        <pc:graphicFrameChg chg="del">
          <ac:chgData name="Maria Alejandra Bustamante Camacho" userId="24eba4b8-adbf-4883-a513-1f409d6d4409" providerId="ADAL" clId="{43BB4430-3636-47A1-B75A-6652253C70AC}" dt="2026-07-02T13:46:54.085" v="373" actId="478"/>
          <ac:graphicFrameMkLst>
            <pc:docMk/>
            <pc:sldMk cId="0" sldId="259"/>
            <ac:graphicFrameMk id="5" creationId="{1B300A54-CBE2-48E2-A23C-A304CDEDC0E9}"/>
          </ac:graphicFrameMkLst>
        </pc:graphicFrameChg>
        <pc:graphicFrameChg chg="del">
          <ac:chgData name="Maria Alejandra Bustamante Camacho" userId="24eba4b8-adbf-4883-a513-1f409d6d4409" providerId="ADAL" clId="{43BB4430-3636-47A1-B75A-6652253C70AC}" dt="2026-07-02T13:47:02.186" v="377" actId="478"/>
          <ac:graphicFrameMkLst>
            <pc:docMk/>
            <pc:sldMk cId="0" sldId="259"/>
            <ac:graphicFrameMk id="6" creationId="{06F2EA3F-6535-46D6-91B4-6D371B5A160B}"/>
          </ac:graphicFrameMkLst>
        </pc:graphicFrameChg>
        <pc:graphicFrameChg chg="add mod">
          <ac:chgData name="Maria Alejandra Bustamante Camacho" userId="24eba4b8-adbf-4883-a513-1f409d6d4409" providerId="ADAL" clId="{43BB4430-3636-47A1-B75A-6652253C70AC}" dt="2026-07-02T13:47:22.930" v="382" actId="1076"/>
          <ac:graphicFrameMkLst>
            <pc:docMk/>
            <pc:sldMk cId="0" sldId="259"/>
            <ac:graphicFrameMk id="7" creationId="{B0020355-D5CF-4A4E-AC1C-CD1E1D1E4A5B}"/>
          </ac:graphicFrameMkLst>
        </pc:graphicFrameChg>
        <pc:graphicFrameChg chg="mod modGraphic">
          <ac:chgData name="Maria Alejandra Bustamante Camacho" userId="24eba4b8-adbf-4883-a513-1f409d6d4409" providerId="ADAL" clId="{43BB4430-3636-47A1-B75A-6652253C70AC}" dt="2026-07-01T20:43:23.457" v="103" actId="20577"/>
          <ac:graphicFrameMkLst>
            <pc:docMk/>
            <pc:sldMk cId="0" sldId="259"/>
            <ac:graphicFrameMk id="108" creationId="{00000000-0000-0000-0000-000000000000}"/>
          </ac:graphicFrameMkLst>
        </pc:graphicFrameChg>
      </pc:sldChg>
      <pc:sldChg chg="addSp delSp modSp mod">
        <pc:chgData name="Maria Alejandra Bustamante Camacho" userId="24eba4b8-adbf-4883-a513-1f409d6d4409" providerId="ADAL" clId="{43BB4430-3636-47A1-B75A-6652253C70AC}" dt="2026-07-01T20:46:29.345" v="153" actId="20577"/>
        <pc:sldMkLst>
          <pc:docMk/>
          <pc:sldMk cId="0" sldId="260"/>
        </pc:sldMkLst>
        <pc:spChg chg="mod">
          <ac:chgData name="Maria Alejandra Bustamante Camacho" userId="24eba4b8-adbf-4883-a513-1f409d6d4409" providerId="ADAL" clId="{43BB4430-3636-47A1-B75A-6652253C70AC}" dt="2026-07-01T16:44:45.019" v="37" actId="20577"/>
          <ac:spMkLst>
            <pc:docMk/>
            <pc:sldMk cId="0" sldId="260"/>
            <ac:spMk id="119" creationId="{00000000-0000-0000-0000-000000000000}"/>
          </ac:spMkLst>
        </pc:spChg>
        <pc:spChg chg="mod">
          <ac:chgData name="Maria Alejandra Bustamante Camacho" userId="24eba4b8-adbf-4883-a513-1f409d6d4409" providerId="ADAL" clId="{43BB4430-3636-47A1-B75A-6652253C70AC}" dt="2026-07-01T20:46:29.345" v="153" actId="20577"/>
          <ac:spMkLst>
            <pc:docMk/>
            <pc:sldMk cId="0" sldId="260"/>
            <ac:spMk id="120" creationId="{00000000-0000-0000-0000-000000000000}"/>
          </ac:spMkLst>
        </pc:spChg>
        <pc:spChg chg="mod">
          <ac:chgData name="Maria Alejandra Bustamante Camacho" userId="24eba4b8-adbf-4883-a513-1f409d6d4409" providerId="ADAL" clId="{43BB4430-3636-47A1-B75A-6652253C70AC}" dt="2026-07-01T20:44:42.058" v="133" actId="20577"/>
          <ac:spMkLst>
            <pc:docMk/>
            <pc:sldMk cId="0" sldId="260"/>
            <ac:spMk id="121" creationId="{00000000-0000-0000-0000-000000000000}"/>
          </ac:spMkLst>
        </pc:spChg>
        <pc:graphicFrameChg chg="del">
          <ac:chgData name="Maria Alejandra Bustamante Camacho" userId="24eba4b8-adbf-4883-a513-1f409d6d4409" providerId="ADAL" clId="{43BB4430-3636-47A1-B75A-6652253C70AC}" dt="2026-07-01T20:43:29.770" v="104" actId="478"/>
          <ac:graphicFrameMkLst>
            <pc:docMk/>
            <pc:sldMk cId="0" sldId="260"/>
            <ac:graphicFrameMk id="2" creationId="{66819FFD-F230-423F-8EF0-CD9728DFA224}"/>
          </ac:graphicFrameMkLst>
        </pc:graphicFrameChg>
        <pc:graphicFrameChg chg="add mod">
          <ac:chgData name="Maria Alejandra Bustamante Camacho" userId="24eba4b8-adbf-4883-a513-1f409d6d4409" providerId="ADAL" clId="{43BB4430-3636-47A1-B75A-6652253C70AC}" dt="2026-07-01T20:44:00.284" v="113" actId="14100"/>
          <ac:graphicFrameMkLst>
            <pc:docMk/>
            <pc:sldMk cId="0" sldId="260"/>
            <ac:graphicFrameMk id="3" creationId="{75B8BFB4-990F-4641-A4C6-D336B6FA1850}"/>
          </ac:graphicFrameMkLst>
        </pc:graphicFrameChg>
      </pc:sldChg>
      <pc:sldChg chg="addSp delSp modSp mod">
        <pc:chgData name="Maria Alejandra Bustamante Camacho" userId="24eba4b8-adbf-4883-a513-1f409d6d4409" providerId="ADAL" clId="{43BB4430-3636-47A1-B75A-6652253C70AC}" dt="2026-07-02T13:35:19.276" v="162" actId="20577"/>
        <pc:sldMkLst>
          <pc:docMk/>
          <pc:sldMk cId="0" sldId="261"/>
        </pc:sldMkLst>
        <pc:spChg chg="mod">
          <ac:chgData name="Maria Alejandra Bustamante Camacho" userId="24eba4b8-adbf-4883-a513-1f409d6d4409" providerId="ADAL" clId="{43BB4430-3636-47A1-B75A-6652253C70AC}" dt="2026-07-01T16:45:02.335" v="52" actId="20577"/>
          <ac:spMkLst>
            <pc:docMk/>
            <pc:sldMk cId="0" sldId="261"/>
            <ac:spMk id="127" creationId="{00000000-0000-0000-0000-000000000000}"/>
          </ac:spMkLst>
        </pc:spChg>
        <pc:spChg chg="mod">
          <ac:chgData name="Maria Alejandra Bustamante Camacho" userId="24eba4b8-adbf-4883-a513-1f409d6d4409" providerId="ADAL" clId="{43BB4430-3636-47A1-B75A-6652253C70AC}" dt="2026-07-02T13:35:19.276" v="162" actId="20577"/>
          <ac:spMkLst>
            <pc:docMk/>
            <pc:sldMk cId="0" sldId="261"/>
            <ac:spMk id="128" creationId="{00000000-0000-0000-0000-000000000000}"/>
          </ac:spMkLst>
        </pc:spChg>
        <pc:picChg chg="add mod">
          <ac:chgData name="Maria Alejandra Bustamante Camacho" userId="24eba4b8-adbf-4883-a513-1f409d6d4409" providerId="ADAL" clId="{43BB4430-3636-47A1-B75A-6652253C70AC}" dt="2026-07-02T13:35:15.796" v="157" actId="14100"/>
          <ac:picMkLst>
            <pc:docMk/>
            <pc:sldMk cId="0" sldId="261"/>
            <ac:picMk id="3" creationId="{F40E6C65-3946-C61C-72B0-A9CB1500D811}"/>
          </ac:picMkLst>
        </pc:picChg>
        <pc:picChg chg="del">
          <ac:chgData name="Maria Alejandra Bustamante Camacho" userId="24eba4b8-adbf-4883-a513-1f409d6d4409" providerId="ADAL" clId="{43BB4430-3636-47A1-B75A-6652253C70AC}" dt="2026-07-02T13:35:09.132" v="154" actId="478"/>
          <ac:picMkLst>
            <pc:docMk/>
            <pc:sldMk cId="0" sldId="261"/>
            <ac:picMk id="4" creationId="{F95F6C61-B16B-5E38-5030-41831F5BF0DA}"/>
          </ac:picMkLst>
        </pc:picChg>
      </pc:sldChg>
      <pc:sldChg chg="addSp delSp modSp mod">
        <pc:chgData name="Maria Alejandra Bustamante Camacho" userId="24eba4b8-adbf-4883-a513-1f409d6d4409" providerId="ADAL" clId="{43BB4430-3636-47A1-B75A-6652253C70AC}" dt="2026-07-02T13:36:00.845" v="174" actId="14100"/>
        <pc:sldMkLst>
          <pc:docMk/>
          <pc:sldMk cId="0" sldId="262"/>
        </pc:sldMkLst>
        <pc:spChg chg="mod">
          <ac:chgData name="Maria Alejandra Bustamante Camacho" userId="24eba4b8-adbf-4883-a513-1f409d6d4409" providerId="ADAL" clId="{43BB4430-3636-47A1-B75A-6652253C70AC}" dt="2026-07-01T16:45:08.207" v="57" actId="20577"/>
          <ac:spMkLst>
            <pc:docMk/>
            <pc:sldMk cId="0" sldId="262"/>
            <ac:spMk id="134" creationId="{00000000-0000-0000-0000-000000000000}"/>
          </ac:spMkLst>
        </pc:spChg>
        <pc:spChg chg="mod">
          <ac:chgData name="Maria Alejandra Bustamante Camacho" userId="24eba4b8-adbf-4883-a513-1f409d6d4409" providerId="ADAL" clId="{43BB4430-3636-47A1-B75A-6652253C70AC}" dt="2026-07-02T13:35:28.260" v="169" actId="20577"/>
          <ac:spMkLst>
            <pc:docMk/>
            <pc:sldMk cId="0" sldId="262"/>
            <ac:spMk id="135" creationId="{00000000-0000-0000-0000-000000000000}"/>
          </ac:spMkLst>
        </pc:spChg>
        <pc:picChg chg="add mod">
          <ac:chgData name="Maria Alejandra Bustamante Camacho" userId="24eba4b8-adbf-4883-a513-1f409d6d4409" providerId="ADAL" clId="{43BB4430-3636-47A1-B75A-6652253C70AC}" dt="2026-07-02T13:36:00.845" v="174" actId="14100"/>
          <ac:picMkLst>
            <pc:docMk/>
            <pc:sldMk cId="0" sldId="262"/>
            <ac:picMk id="3" creationId="{B0AF3FA6-F228-824A-EBB2-51F4B6328085}"/>
          </ac:picMkLst>
        </pc:picChg>
        <pc:picChg chg="del">
          <ac:chgData name="Maria Alejandra Bustamante Camacho" userId="24eba4b8-adbf-4883-a513-1f409d6d4409" providerId="ADAL" clId="{43BB4430-3636-47A1-B75A-6652253C70AC}" dt="2026-07-02T13:35:52.458" v="170" actId="478"/>
          <ac:picMkLst>
            <pc:docMk/>
            <pc:sldMk cId="0" sldId="262"/>
            <ac:picMk id="4" creationId="{A5E7BB4C-8172-DBB3-37E0-45A341F2337B}"/>
          </ac:picMkLst>
        </pc:picChg>
      </pc:sldChg>
      <pc:sldChg chg="modSp mod">
        <pc:chgData name="Maria Alejandra Bustamante Camacho" userId="24eba4b8-adbf-4883-a513-1f409d6d4409" providerId="ADAL" clId="{43BB4430-3636-47A1-B75A-6652253C70AC}" dt="2026-07-02T14:38:54.669" v="626" actId="20577"/>
        <pc:sldMkLst>
          <pc:docMk/>
          <pc:sldMk cId="0" sldId="263"/>
        </pc:sldMkLst>
        <pc:spChg chg="mod">
          <ac:chgData name="Maria Alejandra Bustamante Camacho" userId="24eba4b8-adbf-4883-a513-1f409d6d4409" providerId="ADAL" clId="{43BB4430-3636-47A1-B75A-6652253C70AC}" dt="2026-07-01T16:45:13.403" v="62" actId="20577"/>
          <ac:spMkLst>
            <pc:docMk/>
            <pc:sldMk cId="0" sldId="263"/>
            <ac:spMk id="141" creationId="{00000000-0000-0000-0000-000000000000}"/>
          </ac:spMkLst>
        </pc:spChg>
        <pc:spChg chg="mod">
          <ac:chgData name="Maria Alejandra Bustamante Camacho" userId="24eba4b8-adbf-4883-a513-1f409d6d4409" providerId="ADAL" clId="{43BB4430-3636-47A1-B75A-6652253C70AC}" dt="2026-07-02T14:38:54.669" v="626" actId="20577"/>
          <ac:spMkLst>
            <pc:docMk/>
            <pc:sldMk cId="0" sldId="263"/>
            <ac:spMk id="142" creationId="{00000000-0000-0000-0000-000000000000}"/>
          </ac:spMkLst>
        </pc:spChg>
      </pc:sldChg>
      <pc:sldChg chg="modSp mod">
        <pc:chgData name="Maria Alejandra Bustamante Camacho" userId="24eba4b8-adbf-4883-a513-1f409d6d4409" providerId="ADAL" clId="{43BB4430-3636-47A1-B75A-6652253C70AC}" dt="2026-07-02T14:20:19.196" v="587" actId="313"/>
        <pc:sldMkLst>
          <pc:docMk/>
          <pc:sldMk cId="0" sldId="264"/>
        </pc:sldMkLst>
        <pc:spChg chg="mod">
          <ac:chgData name="Maria Alejandra Bustamante Camacho" userId="24eba4b8-adbf-4883-a513-1f409d6d4409" providerId="ADAL" clId="{43BB4430-3636-47A1-B75A-6652253C70AC}" dt="2026-07-02T14:20:19.196" v="587" actId="313"/>
          <ac:spMkLst>
            <pc:docMk/>
            <pc:sldMk cId="0" sldId="264"/>
            <ac:spMk id="148" creationId="{00000000-0000-0000-0000-000000000000}"/>
          </ac:spMkLst>
        </pc:spChg>
      </pc:sldChg>
    </pc:docChg>
  </pc:docChgLst>
  <pc:docChgLst>
    <pc:chgData name="Maria Alejandra Bustamante Camacho" userId="24eba4b8-adbf-4883-a513-1f409d6d4409" providerId="ADAL" clId="{2E93F94B-F279-4F04-B7B5-2E9C78E967E8}"/>
    <pc:docChg chg="undo redo custSel modSld">
      <pc:chgData name="Maria Alejandra Bustamante Camacho" userId="24eba4b8-adbf-4883-a513-1f409d6d4409" providerId="ADAL" clId="{2E93F94B-F279-4F04-B7B5-2E9C78E967E8}" dt="2026-08-04T14:53:56.629" v="302" actId="20577"/>
      <pc:docMkLst>
        <pc:docMk/>
      </pc:docMkLst>
      <pc:sldChg chg="modSp mod">
        <pc:chgData name="Maria Alejandra Bustamante Camacho" userId="24eba4b8-adbf-4883-a513-1f409d6d4409" providerId="ADAL" clId="{2E93F94B-F279-4F04-B7B5-2E9C78E967E8}" dt="2026-07-23T16:13:33.313" v="1" actId="20577"/>
        <pc:sldMkLst>
          <pc:docMk/>
          <pc:sldMk cId="0" sldId="257"/>
        </pc:sldMkLst>
        <pc:spChg chg="mod">
          <ac:chgData name="Maria Alejandra Bustamante Camacho" userId="24eba4b8-adbf-4883-a513-1f409d6d4409" providerId="ADAL" clId="{2E93F94B-F279-4F04-B7B5-2E9C78E967E8}" dt="2026-07-23T16:13:33.313" v="1" actId="20577"/>
          <ac:spMkLst>
            <pc:docMk/>
            <pc:sldMk cId="0" sldId="257"/>
            <ac:spMk id="93" creationId="{00000000-0000-0000-0000-000000000000}"/>
          </ac:spMkLst>
        </pc:spChg>
      </pc:sldChg>
      <pc:sldChg chg="addSp delSp modSp mod">
        <pc:chgData name="Maria Alejandra Bustamante Camacho" userId="24eba4b8-adbf-4883-a513-1f409d6d4409" providerId="ADAL" clId="{2E93F94B-F279-4F04-B7B5-2E9C78E967E8}" dt="2026-08-04T14:43:03.596" v="247" actId="20577"/>
        <pc:sldMkLst>
          <pc:docMk/>
          <pc:sldMk cId="0" sldId="258"/>
        </pc:sldMkLst>
        <pc:spChg chg="mod">
          <ac:chgData name="Maria Alejandra Bustamante Camacho" userId="24eba4b8-adbf-4883-a513-1f409d6d4409" providerId="ADAL" clId="{2E93F94B-F279-4F04-B7B5-2E9C78E967E8}" dt="2026-07-23T16:13:37.868" v="3" actId="20577"/>
          <ac:spMkLst>
            <pc:docMk/>
            <pc:sldMk cId="0" sldId="258"/>
            <ac:spMk id="99" creationId="{00000000-0000-0000-0000-000000000000}"/>
          </ac:spMkLst>
        </pc:spChg>
        <pc:spChg chg="mod">
          <ac:chgData name="Maria Alejandra Bustamante Camacho" userId="24eba4b8-adbf-4883-a513-1f409d6d4409" providerId="ADAL" clId="{2E93F94B-F279-4F04-B7B5-2E9C78E967E8}" dt="2026-08-04T14:43:03.596" v="247" actId="20577"/>
          <ac:spMkLst>
            <pc:docMk/>
            <pc:sldMk cId="0" sldId="258"/>
            <ac:spMk id="100" creationId="{00000000-0000-0000-0000-000000000000}"/>
          </ac:spMkLst>
        </pc:spChg>
        <pc:spChg chg="mod">
          <ac:chgData name="Maria Alejandra Bustamante Camacho" userId="24eba4b8-adbf-4883-a513-1f409d6d4409" providerId="ADAL" clId="{2E93F94B-F279-4F04-B7B5-2E9C78E967E8}" dt="2026-08-03T16:21:31.584" v="55" actId="20577"/>
          <ac:spMkLst>
            <pc:docMk/>
            <pc:sldMk cId="0" sldId="258"/>
            <ac:spMk id="101" creationId="{00000000-0000-0000-0000-000000000000}"/>
          </ac:spMkLst>
        </pc:spChg>
        <pc:graphicFrameChg chg="add del mod">
          <ac:chgData name="Maria Alejandra Bustamante Camacho" userId="24eba4b8-adbf-4883-a513-1f409d6d4409" providerId="ADAL" clId="{2E93F94B-F279-4F04-B7B5-2E9C78E967E8}" dt="2026-08-03T16:41:43.352" v="56" actId="478"/>
          <ac:graphicFrameMkLst>
            <pc:docMk/>
            <pc:sldMk cId="0" sldId="258"/>
            <ac:graphicFrameMk id="2" creationId="{5649E4B4-F8B1-6DFE-D95A-1921BFCF6559}"/>
          </ac:graphicFrameMkLst>
        </pc:graphicFrameChg>
        <pc:graphicFrameChg chg="del">
          <ac:chgData name="Maria Alejandra Bustamante Camacho" userId="24eba4b8-adbf-4883-a513-1f409d6d4409" providerId="ADAL" clId="{2E93F94B-F279-4F04-B7B5-2E9C78E967E8}" dt="2026-08-03T16:21:14.096" v="46" actId="478"/>
          <ac:graphicFrameMkLst>
            <pc:docMk/>
            <pc:sldMk cId="0" sldId="258"/>
            <ac:graphicFrameMk id="3" creationId="{ABE7906A-5B69-479A-B061-DA5BB9320D93}"/>
          </ac:graphicFrameMkLst>
        </pc:graphicFrameChg>
        <pc:graphicFrameChg chg="add mod">
          <ac:chgData name="Maria Alejandra Bustamante Camacho" userId="24eba4b8-adbf-4883-a513-1f409d6d4409" providerId="ADAL" clId="{2E93F94B-F279-4F04-B7B5-2E9C78E967E8}" dt="2026-08-03T16:41:49.605" v="59" actId="20577"/>
          <ac:graphicFrameMkLst>
            <pc:docMk/>
            <pc:sldMk cId="0" sldId="258"/>
            <ac:graphicFrameMk id="4" creationId="{0FA3641D-1841-409A-B8DD-3B95C9810809}"/>
          </ac:graphicFrameMkLst>
        </pc:graphicFrameChg>
      </pc:sldChg>
      <pc:sldChg chg="addSp delSp modSp mod">
        <pc:chgData name="Maria Alejandra Bustamante Camacho" userId="24eba4b8-adbf-4883-a513-1f409d6d4409" providerId="ADAL" clId="{2E93F94B-F279-4F04-B7B5-2E9C78E967E8}" dt="2026-08-04T14:31:01.911" v="153"/>
        <pc:sldMkLst>
          <pc:docMk/>
          <pc:sldMk cId="0" sldId="259"/>
        </pc:sldMkLst>
        <pc:spChg chg="mod">
          <ac:chgData name="Maria Alejandra Bustamante Camacho" userId="24eba4b8-adbf-4883-a513-1f409d6d4409" providerId="ADAL" clId="{2E93F94B-F279-4F04-B7B5-2E9C78E967E8}" dt="2026-07-23T16:14:05.763" v="11" actId="20577"/>
          <ac:spMkLst>
            <pc:docMk/>
            <pc:sldMk cId="0" sldId="259"/>
            <ac:spMk id="107" creationId="{00000000-0000-0000-0000-000000000000}"/>
          </ac:spMkLst>
        </pc:spChg>
        <pc:spChg chg="mod">
          <ac:chgData name="Maria Alejandra Bustamante Camacho" userId="24eba4b8-adbf-4883-a513-1f409d6d4409" providerId="ADAL" clId="{2E93F94B-F279-4F04-B7B5-2E9C78E967E8}" dt="2026-08-04T14:16:45.975" v="120" actId="20577"/>
          <ac:spMkLst>
            <pc:docMk/>
            <pc:sldMk cId="0" sldId="259"/>
            <ac:spMk id="109" creationId="{00000000-0000-0000-0000-000000000000}"/>
          </ac:spMkLst>
        </pc:spChg>
        <pc:spChg chg="mod">
          <ac:chgData name="Maria Alejandra Bustamante Camacho" userId="24eba4b8-adbf-4883-a513-1f409d6d4409" providerId="ADAL" clId="{2E93F94B-F279-4F04-B7B5-2E9C78E967E8}" dt="2026-08-04T14:30:11.246" v="138" actId="113"/>
          <ac:spMkLst>
            <pc:docMk/>
            <pc:sldMk cId="0" sldId="259"/>
            <ac:spMk id="110" creationId="{00000000-0000-0000-0000-000000000000}"/>
          </ac:spMkLst>
        </pc:spChg>
        <pc:spChg chg="mod">
          <ac:chgData name="Maria Alejandra Bustamante Camacho" userId="24eba4b8-adbf-4883-a513-1f409d6d4409" providerId="ADAL" clId="{2E93F94B-F279-4F04-B7B5-2E9C78E967E8}" dt="2026-08-04T14:31:00.985" v="152" actId="113"/>
          <ac:spMkLst>
            <pc:docMk/>
            <pc:sldMk cId="0" sldId="259"/>
            <ac:spMk id="111" creationId="{00000000-0000-0000-0000-000000000000}"/>
          </ac:spMkLst>
        </pc:spChg>
        <pc:graphicFrameChg chg="add mod">
          <ac:chgData name="Maria Alejandra Bustamante Camacho" userId="24eba4b8-adbf-4883-a513-1f409d6d4409" providerId="ADAL" clId="{2E93F94B-F279-4F04-B7B5-2E9C78E967E8}" dt="2026-08-04T14:16:31.202" v="112" actId="1076"/>
          <ac:graphicFrameMkLst>
            <pc:docMk/>
            <pc:sldMk cId="0" sldId="259"/>
            <ac:graphicFrameMk id="2" creationId="{F478DD14-2094-4196-BAD9-7C49E2FF61E9}"/>
          </ac:graphicFrameMkLst>
        </pc:graphicFrameChg>
        <pc:graphicFrameChg chg="del">
          <ac:chgData name="Maria Alejandra Bustamante Camacho" userId="24eba4b8-adbf-4883-a513-1f409d6d4409" providerId="ADAL" clId="{2E93F94B-F279-4F04-B7B5-2E9C78E967E8}" dt="2026-08-04T14:16:24.985" v="110" actId="478"/>
          <ac:graphicFrameMkLst>
            <pc:docMk/>
            <pc:sldMk cId="0" sldId="259"/>
            <ac:graphicFrameMk id="3" creationId="{C3F4340A-6752-482A-841F-E284847D0550}"/>
          </ac:graphicFrameMkLst>
        </pc:graphicFrameChg>
        <pc:graphicFrameChg chg="del">
          <ac:chgData name="Maria Alejandra Bustamante Camacho" userId="24eba4b8-adbf-4883-a513-1f409d6d4409" providerId="ADAL" clId="{2E93F94B-F279-4F04-B7B5-2E9C78E967E8}" dt="2026-08-04T14:17:08.106" v="121" actId="478"/>
          <ac:graphicFrameMkLst>
            <pc:docMk/>
            <pc:sldMk cId="0" sldId="259"/>
            <ac:graphicFrameMk id="4" creationId="{419DE56F-C374-4EF4-8D83-72AC8BE4A4D1}"/>
          </ac:graphicFrameMkLst>
        </pc:graphicFrameChg>
        <pc:graphicFrameChg chg="add mod">
          <ac:chgData name="Maria Alejandra Bustamante Camacho" userId="24eba4b8-adbf-4883-a513-1f409d6d4409" providerId="ADAL" clId="{2E93F94B-F279-4F04-B7B5-2E9C78E967E8}" dt="2026-08-04T14:17:12.877" v="123" actId="1076"/>
          <ac:graphicFrameMkLst>
            <pc:docMk/>
            <pc:sldMk cId="0" sldId="259"/>
            <ac:graphicFrameMk id="5" creationId="{24B00B4F-E627-4BE2-9CBB-D116B043FB7F}"/>
          </ac:graphicFrameMkLst>
        </pc:graphicFrameChg>
        <pc:graphicFrameChg chg="add mod">
          <ac:chgData name="Maria Alejandra Bustamante Camacho" userId="24eba4b8-adbf-4883-a513-1f409d6d4409" providerId="ADAL" clId="{2E93F94B-F279-4F04-B7B5-2E9C78E967E8}" dt="2026-08-04T14:31:01.911" v="153"/>
          <ac:graphicFrameMkLst>
            <pc:docMk/>
            <pc:sldMk cId="0" sldId="259"/>
            <ac:graphicFrameMk id="6" creationId="{7E386D95-1CF5-46FF-AA71-F9CE8E65B36A}"/>
          </ac:graphicFrameMkLst>
        </pc:graphicFrameChg>
        <pc:graphicFrameChg chg="del">
          <ac:chgData name="Maria Alejandra Bustamante Camacho" userId="24eba4b8-adbf-4883-a513-1f409d6d4409" providerId="ADAL" clId="{2E93F94B-F279-4F04-B7B5-2E9C78E967E8}" dt="2026-08-04T14:30:21.148" v="139" actId="478"/>
          <ac:graphicFrameMkLst>
            <pc:docMk/>
            <pc:sldMk cId="0" sldId="259"/>
            <ac:graphicFrameMk id="7" creationId="{B0020355-D5CF-4A4E-AC1C-CD1E1D1E4A5B}"/>
          </ac:graphicFrameMkLst>
        </pc:graphicFrameChg>
        <pc:graphicFrameChg chg="modGraphic">
          <ac:chgData name="Maria Alejandra Bustamante Camacho" userId="24eba4b8-adbf-4883-a513-1f409d6d4409" providerId="ADAL" clId="{2E93F94B-F279-4F04-B7B5-2E9C78E967E8}" dt="2026-08-03T16:57:06.851" v="80" actId="20577"/>
          <ac:graphicFrameMkLst>
            <pc:docMk/>
            <pc:sldMk cId="0" sldId="259"/>
            <ac:graphicFrameMk id="108" creationId="{00000000-0000-0000-0000-000000000000}"/>
          </ac:graphicFrameMkLst>
        </pc:graphicFrameChg>
      </pc:sldChg>
      <pc:sldChg chg="addSp delSp modSp mod">
        <pc:chgData name="Maria Alejandra Bustamante Camacho" userId="24eba4b8-adbf-4883-a513-1f409d6d4409" providerId="ADAL" clId="{2E93F94B-F279-4F04-B7B5-2E9C78E967E8}" dt="2026-08-04T14:53:56.629" v="302" actId="20577"/>
        <pc:sldMkLst>
          <pc:docMk/>
          <pc:sldMk cId="0" sldId="260"/>
        </pc:sldMkLst>
        <pc:spChg chg="mod">
          <ac:chgData name="Maria Alejandra Bustamante Camacho" userId="24eba4b8-adbf-4883-a513-1f409d6d4409" providerId="ADAL" clId="{2E93F94B-F279-4F04-B7B5-2E9C78E967E8}" dt="2026-07-23T16:14:29.630" v="17" actId="20577"/>
          <ac:spMkLst>
            <pc:docMk/>
            <pc:sldMk cId="0" sldId="260"/>
            <ac:spMk id="119" creationId="{00000000-0000-0000-0000-000000000000}"/>
          </ac:spMkLst>
        </pc:spChg>
        <pc:spChg chg="mod">
          <ac:chgData name="Maria Alejandra Bustamante Camacho" userId="24eba4b8-adbf-4883-a513-1f409d6d4409" providerId="ADAL" clId="{2E93F94B-F279-4F04-B7B5-2E9C78E967E8}" dt="2026-08-04T14:53:56.629" v="302" actId="20577"/>
          <ac:spMkLst>
            <pc:docMk/>
            <pc:sldMk cId="0" sldId="260"/>
            <ac:spMk id="120" creationId="{00000000-0000-0000-0000-000000000000}"/>
          </ac:spMkLst>
        </pc:spChg>
        <pc:spChg chg="mod">
          <ac:chgData name="Maria Alejandra Bustamante Camacho" userId="24eba4b8-adbf-4883-a513-1f409d6d4409" providerId="ADAL" clId="{2E93F94B-F279-4F04-B7B5-2E9C78E967E8}" dt="2026-08-04T14:31:47.559" v="155"/>
          <ac:spMkLst>
            <pc:docMk/>
            <pc:sldMk cId="0" sldId="260"/>
            <ac:spMk id="121" creationId="{00000000-0000-0000-0000-000000000000}"/>
          </ac:spMkLst>
        </pc:spChg>
        <pc:graphicFrameChg chg="add mod">
          <ac:chgData name="Maria Alejandra Bustamante Camacho" userId="24eba4b8-adbf-4883-a513-1f409d6d4409" providerId="ADAL" clId="{2E93F94B-F279-4F04-B7B5-2E9C78E967E8}" dt="2026-08-03T16:42:19.637" v="63" actId="207"/>
          <ac:graphicFrameMkLst>
            <pc:docMk/>
            <pc:sldMk cId="0" sldId="260"/>
            <ac:graphicFrameMk id="2" creationId="{4B9B82D2-01F3-4664-AD0C-59F5EA7B44EF}"/>
          </ac:graphicFrameMkLst>
        </pc:graphicFrameChg>
        <pc:graphicFrameChg chg="del">
          <ac:chgData name="Maria Alejandra Bustamante Camacho" userId="24eba4b8-adbf-4883-a513-1f409d6d4409" providerId="ADAL" clId="{2E93F94B-F279-4F04-B7B5-2E9C78E967E8}" dt="2026-08-03T16:42:10.800" v="60" actId="478"/>
          <ac:graphicFrameMkLst>
            <pc:docMk/>
            <pc:sldMk cId="0" sldId="260"/>
            <ac:graphicFrameMk id="3" creationId="{75B8BFB4-990F-4641-A4C6-D336B6FA1850}"/>
          </ac:graphicFrameMkLst>
        </pc:graphicFrameChg>
      </pc:sldChg>
      <pc:sldChg chg="addSp delSp modSp mod">
        <pc:chgData name="Maria Alejandra Bustamante Camacho" userId="24eba4b8-adbf-4883-a513-1f409d6d4409" providerId="ADAL" clId="{2E93F94B-F279-4F04-B7B5-2E9C78E967E8}" dt="2026-08-04T14:12:57.537" v="84" actId="14100"/>
        <pc:sldMkLst>
          <pc:docMk/>
          <pc:sldMk cId="0" sldId="261"/>
        </pc:sldMkLst>
        <pc:spChg chg="mod">
          <ac:chgData name="Maria Alejandra Bustamante Camacho" userId="24eba4b8-adbf-4883-a513-1f409d6d4409" providerId="ADAL" clId="{2E93F94B-F279-4F04-B7B5-2E9C78E967E8}" dt="2026-07-23T16:14:49.976" v="23" actId="20577"/>
          <ac:spMkLst>
            <pc:docMk/>
            <pc:sldMk cId="0" sldId="261"/>
            <ac:spMk id="127" creationId="{00000000-0000-0000-0000-000000000000}"/>
          </ac:spMkLst>
        </pc:spChg>
        <pc:spChg chg="mod">
          <ac:chgData name="Maria Alejandra Bustamante Camacho" userId="24eba4b8-adbf-4883-a513-1f409d6d4409" providerId="ADAL" clId="{2E93F94B-F279-4F04-B7B5-2E9C78E967E8}" dt="2026-07-23T16:23:59.433" v="27" actId="20577"/>
          <ac:spMkLst>
            <pc:docMk/>
            <pc:sldMk cId="0" sldId="261"/>
            <ac:spMk id="128" creationId="{00000000-0000-0000-0000-000000000000}"/>
          </ac:spMkLst>
        </pc:spChg>
        <pc:picChg chg="del mod">
          <ac:chgData name="Maria Alejandra Bustamante Camacho" userId="24eba4b8-adbf-4883-a513-1f409d6d4409" providerId="ADAL" clId="{2E93F94B-F279-4F04-B7B5-2E9C78E967E8}" dt="2026-08-04T14:12:18.632" v="82" actId="478"/>
          <ac:picMkLst>
            <pc:docMk/>
            <pc:sldMk cId="0" sldId="261"/>
            <ac:picMk id="3" creationId="{F40E6C65-3946-C61C-72B0-A9CB1500D811}"/>
          </ac:picMkLst>
        </pc:picChg>
        <pc:picChg chg="add mod">
          <ac:chgData name="Maria Alejandra Bustamante Camacho" userId="24eba4b8-adbf-4883-a513-1f409d6d4409" providerId="ADAL" clId="{2E93F94B-F279-4F04-B7B5-2E9C78E967E8}" dt="2026-08-04T14:12:57.537" v="84" actId="14100"/>
          <ac:picMkLst>
            <pc:docMk/>
            <pc:sldMk cId="0" sldId="261"/>
            <ac:picMk id="4" creationId="{5F684330-5EF9-1EC4-1A58-4332292A1874}"/>
          </ac:picMkLst>
        </pc:picChg>
      </pc:sldChg>
      <pc:sldChg chg="addSp delSp modSp mod">
        <pc:chgData name="Maria Alejandra Bustamante Camacho" userId="24eba4b8-adbf-4883-a513-1f409d6d4409" providerId="ADAL" clId="{2E93F94B-F279-4F04-B7B5-2E9C78E967E8}" dt="2026-08-04T14:13:57.057" v="89" actId="14100"/>
        <pc:sldMkLst>
          <pc:docMk/>
          <pc:sldMk cId="0" sldId="262"/>
        </pc:sldMkLst>
        <pc:spChg chg="mod">
          <ac:chgData name="Maria Alejandra Bustamante Camacho" userId="24eba4b8-adbf-4883-a513-1f409d6d4409" providerId="ADAL" clId="{2E93F94B-F279-4F04-B7B5-2E9C78E967E8}" dt="2026-07-23T16:23:52.828" v="25" actId="20577"/>
          <ac:spMkLst>
            <pc:docMk/>
            <pc:sldMk cId="0" sldId="262"/>
            <ac:spMk id="134" creationId="{00000000-0000-0000-0000-000000000000}"/>
          </ac:spMkLst>
        </pc:spChg>
        <pc:spChg chg="mod">
          <ac:chgData name="Maria Alejandra Bustamante Camacho" userId="24eba4b8-adbf-4883-a513-1f409d6d4409" providerId="ADAL" clId="{2E93F94B-F279-4F04-B7B5-2E9C78E967E8}" dt="2026-07-23T16:24:04.078" v="29" actId="20577"/>
          <ac:spMkLst>
            <pc:docMk/>
            <pc:sldMk cId="0" sldId="262"/>
            <ac:spMk id="135" creationId="{00000000-0000-0000-0000-000000000000}"/>
          </ac:spMkLst>
        </pc:spChg>
        <pc:picChg chg="del mod">
          <ac:chgData name="Maria Alejandra Bustamante Camacho" userId="24eba4b8-adbf-4883-a513-1f409d6d4409" providerId="ADAL" clId="{2E93F94B-F279-4F04-B7B5-2E9C78E967E8}" dt="2026-08-04T14:13:22.308" v="86" actId="478"/>
          <ac:picMkLst>
            <pc:docMk/>
            <pc:sldMk cId="0" sldId="262"/>
            <ac:picMk id="3" creationId="{B0AF3FA6-F228-824A-EBB2-51F4B6328085}"/>
          </ac:picMkLst>
        </pc:picChg>
        <pc:picChg chg="add mod">
          <ac:chgData name="Maria Alejandra Bustamante Camacho" userId="24eba4b8-adbf-4883-a513-1f409d6d4409" providerId="ADAL" clId="{2E93F94B-F279-4F04-B7B5-2E9C78E967E8}" dt="2026-08-04T14:13:57.057" v="89" actId="14100"/>
          <ac:picMkLst>
            <pc:docMk/>
            <pc:sldMk cId="0" sldId="262"/>
            <ac:picMk id="4" creationId="{FDDAECAF-4774-DC4F-D397-BFF63BF27387}"/>
          </ac:picMkLst>
        </pc:picChg>
      </pc:sldChg>
      <pc:sldChg chg="addSp modSp mod">
        <pc:chgData name="Maria Alejandra Bustamante Camacho" userId="24eba4b8-adbf-4883-a513-1f409d6d4409" providerId="ADAL" clId="{2E93F94B-F279-4F04-B7B5-2E9C78E967E8}" dt="2026-08-04T14:50:37.935" v="300"/>
        <pc:sldMkLst>
          <pc:docMk/>
          <pc:sldMk cId="0" sldId="263"/>
        </pc:sldMkLst>
        <pc:spChg chg="mod">
          <ac:chgData name="Maria Alejandra Bustamante Camacho" userId="24eba4b8-adbf-4883-a513-1f409d6d4409" providerId="ADAL" clId="{2E93F94B-F279-4F04-B7B5-2E9C78E967E8}" dt="2026-07-23T16:24:08.764" v="31" actId="20577"/>
          <ac:spMkLst>
            <pc:docMk/>
            <pc:sldMk cId="0" sldId="263"/>
            <ac:spMk id="141" creationId="{00000000-0000-0000-0000-000000000000}"/>
          </ac:spMkLst>
        </pc:spChg>
        <pc:spChg chg="mod">
          <ac:chgData name="Maria Alejandra Bustamante Camacho" userId="24eba4b8-adbf-4883-a513-1f409d6d4409" providerId="ADAL" clId="{2E93F94B-F279-4F04-B7B5-2E9C78E967E8}" dt="2026-08-04T14:50:37.935" v="300"/>
          <ac:spMkLst>
            <pc:docMk/>
            <pc:sldMk cId="0" sldId="263"/>
            <ac:spMk id="142" creationId="{00000000-0000-0000-0000-000000000000}"/>
          </ac:spMkLst>
        </pc:spChg>
        <pc:graphicFrameChg chg="add mod">
          <ac:chgData name="Maria Alejandra Bustamante Camacho" userId="24eba4b8-adbf-4883-a513-1f409d6d4409" providerId="ADAL" clId="{2E93F94B-F279-4F04-B7B5-2E9C78E967E8}" dt="2026-08-04T14:44:47.042" v="249"/>
          <ac:graphicFrameMkLst>
            <pc:docMk/>
            <pc:sldMk cId="0" sldId="263"/>
            <ac:graphicFrameMk id="2" creationId="{B44F2D04-C71C-2266-C62D-0F235AF692A2}"/>
          </ac:graphicFrameMkLst>
        </pc:graphicFrameChg>
        <pc:graphicFrameChg chg="add mod">
          <ac:chgData name="Maria Alejandra Bustamante Camacho" userId="24eba4b8-adbf-4883-a513-1f409d6d4409" providerId="ADAL" clId="{2E93F94B-F279-4F04-B7B5-2E9C78E967E8}" dt="2026-08-04T14:44:50.052" v="250"/>
          <ac:graphicFrameMkLst>
            <pc:docMk/>
            <pc:sldMk cId="0" sldId="263"/>
            <ac:graphicFrameMk id="3" creationId="{2DB259E9-C0E0-F1BC-7F6A-3468FB48FE5C}"/>
          </ac:graphicFrameMkLst>
        </pc:graphicFrameChg>
        <pc:graphicFrameChg chg="add mod">
          <ac:chgData name="Maria Alejandra Bustamante Camacho" userId="24eba4b8-adbf-4883-a513-1f409d6d4409" providerId="ADAL" clId="{2E93F94B-F279-4F04-B7B5-2E9C78E967E8}" dt="2026-08-04T14:47:26.578" v="258"/>
          <ac:graphicFrameMkLst>
            <pc:docMk/>
            <pc:sldMk cId="0" sldId="263"/>
            <ac:graphicFrameMk id="4" creationId="{AEE93C44-611E-7264-D37E-6E4C471CA508}"/>
          </ac:graphicFrameMkLst>
        </pc:graphicFrameChg>
        <pc:graphicFrameChg chg="add mod">
          <ac:chgData name="Maria Alejandra Bustamante Camacho" userId="24eba4b8-adbf-4883-a513-1f409d6d4409" providerId="ADAL" clId="{2E93F94B-F279-4F04-B7B5-2E9C78E967E8}" dt="2026-08-04T14:47:45.686" v="262"/>
          <ac:graphicFrameMkLst>
            <pc:docMk/>
            <pc:sldMk cId="0" sldId="263"/>
            <ac:graphicFrameMk id="5" creationId="{E91DF019-482E-D9B6-6489-D7C94CD32F3F}"/>
          </ac:graphicFrameMkLst>
        </pc:graphicFrameChg>
        <pc:graphicFrameChg chg="add mod">
          <ac:chgData name="Maria Alejandra Bustamante Camacho" userId="24eba4b8-adbf-4883-a513-1f409d6d4409" providerId="ADAL" clId="{2E93F94B-F279-4F04-B7B5-2E9C78E967E8}" dt="2026-08-04T14:48:24.158" v="285"/>
          <ac:graphicFrameMkLst>
            <pc:docMk/>
            <pc:sldMk cId="0" sldId="263"/>
            <ac:graphicFrameMk id="6" creationId="{5942D0FF-3FE5-6CF9-963F-36566443188F}"/>
          </ac:graphicFrameMkLst>
        </pc:graphicFrameChg>
        <pc:graphicFrameChg chg="add mod">
          <ac:chgData name="Maria Alejandra Bustamante Camacho" userId="24eba4b8-adbf-4883-a513-1f409d6d4409" providerId="ADAL" clId="{2E93F94B-F279-4F04-B7B5-2E9C78E967E8}" dt="2026-08-04T14:49:54.376" v="290"/>
          <ac:graphicFrameMkLst>
            <pc:docMk/>
            <pc:sldMk cId="0" sldId="263"/>
            <ac:graphicFrameMk id="7" creationId="{7EF2517C-4A35-5EA1-F5B2-2BD1EBBD29AF}"/>
          </ac:graphicFrameMkLst>
        </pc:graphicFrameChg>
        <pc:graphicFrameChg chg="add mod">
          <ac:chgData name="Maria Alejandra Bustamante Camacho" userId="24eba4b8-adbf-4883-a513-1f409d6d4409" providerId="ADAL" clId="{2E93F94B-F279-4F04-B7B5-2E9C78E967E8}" dt="2026-08-04T14:50:12.584" v="294"/>
          <ac:graphicFrameMkLst>
            <pc:docMk/>
            <pc:sldMk cId="0" sldId="263"/>
            <ac:graphicFrameMk id="8" creationId="{4C307ECF-D42E-09ED-17A0-159F546DDEFA}"/>
          </ac:graphicFrameMkLst>
        </pc:graphicFrameChg>
        <pc:graphicFrameChg chg="add mod">
          <ac:chgData name="Maria Alejandra Bustamante Camacho" userId="24eba4b8-adbf-4883-a513-1f409d6d4409" providerId="ADAL" clId="{2E93F94B-F279-4F04-B7B5-2E9C78E967E8}" dt="2026-08-04T14:50:35.357" v="298"/>
          <ac:graphicFrameMkLst>
            <pc:docMk/>
            <pc:sldMk cId="0" sldId="263"/>
            <ac:graphicFrameMk id="9" creationId="{CDEA2C9F-6F9C-B1AE-BDFF-1AB761626098}"/>
          </ac:graphicFrameMkLst>
        </pc:graphicFrameChg>
      </pc:sldChg>
    </pc:docChg>
  </pc:docChgLst>
  <pc:docChgLst>
    <pc:chgData name="Maria Alejandra Bustamante Camacho" userId="24eba4b8-adbf-4883-a513-1f409d6d4409" providerId="ADAL" clId="{85C5BDD0-3162-47F4-8E69-1CC5F993E14D}"/>
    <pc:docChg chg="undo custSel modSld">
      <pc:chgData name="Maria Alejandra Bustamante Camacho" userId="24eba4b8-adbf-4883-a513-1f409d6d4409" providerId="ADAL" clId="{85C5BDD0-3162-47F4-8E69-1CC5F993E14D}" dt="2026-09-03T19:45:46.986" v="382" actId="20577"/>
      <pc:docMkLst>
        <pc:docMk/>
      </pc:docMkLst>
      <pc:sldChg chg="modSp mod">
        <pc:chgData name="Maria Alejandra Bustamante Camacho" userId="24eba4b8-adbf-4883-a513-1f409d6d4409" providerId="ADAL" clId="{85C5BDD0-3162-47F4-8E69-1CC5F993E14D}" dt="2026-09-03T18:16:58.371" v="5" actId="20577"/>
        <pc:sldMkLst>
          <pc:docMk/>
          <pc:sldMk cId="0" sldId="257"/>
        </pc:sldMkLst>
        <pc:spChg chg="mod">
          <ac:chgData name="Maria Alejandra Bustamante Camacho" userId="24eba4b8-adbf-4883-a513-1f409d6d4409" providerId="ADAL" clId="{85C5BDD0-3162-47F4-8E69-1CC5F993E14D}" dt="2026-09-03T18:16:58.371" v="5" actId="20577"/>
          <ac:spMkLst>
            <pc:docMk/>
            <pc:sldMk cId="0" sldId="257"/>
            <ac:spMk id="93" creationId="{00000000-0000-0000-0000-000000000000}"/>
          </ac:spMkLst>
        </pc:spChg>
      </pc:sldChg>
      <pc:sldChg chg="addSp delSp modSp mod">
        <pc:chgData name="Maria Alejandra Bustamante Camacho" userId="24eba4b8-adbf-4883-a513-1f409d6d4409" providerId="ADAL" clId="{85C5BDD0-3162-47F4-8E69-1CC5F993E14D}" dt="2026-09-03T19:32:51.836" v="268" actId="20577"/>
        <pc:sldMkLst>
          <pc:docMk/>
          <pc:sldMk cId="0" sldId="258"/>
        </pc:sldMkLst>
        <pc:spChg chg="mod">
          <ac:chgData name="Maria Alejandra Bustamante Camacho" userId="24eba4b8-adbf-4883-a513-1f409d6d4409" providerId="ADAL" clId="{85C5BDD0-3162-47F4-8E69-1CC5F993E14D}" dt="2026-09-03T18:17:04.603" v="11" actId="20577"/>
          <ac:spMkLst>
            <pc:docMk/>
            <pc:sldMk cId="0" sldId="258"/>
            <ac:spMk id="99" creationId="{00000000-0000-0000-0000-000000000000}"/>
          </ac:spMkLst>
        </pc:spChg>
        <pc:spChg chg="mod">
          <ac:chgData name="Maria Alejandra Bustamante Camacho" userId="24eba4b8-adbf-4883-a513-1f409d6d4409" providerId="ADAL" clId="{85C5BDD0-3162-47F4-8E69-1CC5F993E14D}" dt="2026-09-03T19:32:51.836" v="268" actId="20577"/>
          <ac:spMkLst>
            <pc:docMk/>
            <pc:sldMk cId="0" sldId="258"/>
            <ac:spMk id="100" creationId="{00000000-0000-0000-0000-000000000000}"/>
          </ac:spMkLst>
        </pc:spChg>
        <pc:spChg chg="mod">
          <ac:chgData name="Maria Alejandra Bustamante Camacho" userId="24eba4b8-adbf-4883-a513-1f409d6d4409" providerId="ADAL" clId="{85C5BDD0-3162-47F4-8E69-1CC5F993E14D}" dt="2026-09-03T18:19:06.419" v="56" actId="20577"/>
          <ac:spMkLst>
            <pc:docMk/>
            <pc:sldMk cId="0" sldId="258"/>
            <ac:spMk id="101" creationId="{00000000-0000-0000-0000-000000000000}"/>
          </ac:spMkLst>
        </pc:spChg>
        <pc:graphicFrameChg chg="add mod">
          <ac:chgData name="Maria Alejandra Bustamante Camacho" userId="24eba4b8-adbf-4883-a513-1f409d6d4409" providerId="ADAL" clId="{85C5BDD0-3162-47F4-8E69-1CC5F993E14D}" dt="2026-09-03T18:25:58.437" v="59" actId="1076"/>
          <ac:graphicFrameMkLst>
            <pc:docMk/>
            <pc:sldMk cId="0" sldId="258"/>
            <ac:graphicFrameMk id="2" creationId="{0FA3641D-1841-409A-B8DD-3B95C9810809}"/>
          </ac:graphicFrameMkLst>
        </pc:graphicFrameChg>
        <pc:graphicFrameChg chg="del">
          <ac:chgData name="Maria Alejandra Bustamante Camacho" userId="24eba4b8-adbf-4883-a513-1f409d6d4409" providerId="ADAL" clId="{85C5BDD0-3162-47F4-8E69-1CC5F993E14D}" dt="2026-09-03T18:25:53.453" v="57" actId="478"/>
          <ac:graphicFrameMkLst>
            <pc:docMk/>
            <pc:sldMk cId="0" sldId="258"/>
            <ac:graphicFrameMk id="4" creationId="{0FA3641D-1841-409A-B8DD-3B95C9810809}"/>
          </ac:graphicFrameMkLst>
        </pc:graphicFrameChg>
      </pc:sldChg>
      <pc:sldChg chg="addSp delSp modSp mod">
        <pc:chgData name="Maria Alejandra Bustamante Camacho" userId="24eba4b8-adbf-4883-a513-1f409d6d4409" providerId="ADAL" clId="{85C5BDD0-3162-47F4-8E69-1CC5F993E14D}" dt="2026-09-03T19:21:33.477" v="137" actId="20577"/>
        <pc:sldMkLst>
          <pc:docMk/>
          <pc:sldMk cId="0" sldId="259"/>
        </pc:sldMkLst>
        <pc:spChg chg="mod">
          <ac:chgData name="Maria Alejandra Bustamante Camacho" userId="24eba4b8-adbf-4883-a513-1f409d6d4409" providerId="ADAL" clId="{85C5BDD0-3162-47F4-8E69-1CC5F993E14D}" dt="2026-09-03T19:19:21.001" v="75" actId="20577"/>
          <ac:spMkLst>
            <pc:docMk/>
            <pc:sldMk cId="0" sldId="259"/>
            <ac:spMk id="107" creationId="{00000000-0000-0000-0000-000000000000}"/>
          </ac:spMkLst>
        </pc:spChg>
        <pc:spChg chg="mod">
          <ac:chgData name="Maria Alejandra Bustamante Camacho" userId="24eba4b8-adbf-4883-a513-1f409d6d4409" providerId="ADAL" clId="{85C5BDD0-3162-47F4-8E69-1CC5F993E14D}" dt="2026-09-03T19:20:00.699" v="96" actId="6549"/>
          <ac:spMkLst>
            <pc:docMk/>
            <pc:sldMk cId="0" sldId="259"/>
            <ac:spMk id="109" creationId="{00000000-0000-0000-0000-000000000000}"/>
          </ac:spMkLst>
        </pc:spChg>
        <pc:spChg chg="mod">
          <ac:chgData name="Maria Alejandra Bustamante Camacho" userId="24eba4b8-adbf-4883-a513-1f409d6d4409" providerId="ADAL" clId="{85C5BDD0-3162-47F4-8E69-1CC5F993E14D}" dt="2026-09-03T19:20:46.576" v="110" actId="6549"/>
          <ac:spMkLst>
            <pc:docMk/>
            <pc:sldMk cId="0" sldId="259"/>
            <ac:spMk id="110" creationId="{00000000-0000-0000-0000-000000000000}"/>
          </ac:spMkLst>
        </pc:spChg>
        <pc:spChg chg="mod">
          <ac:chgData name="Maria Alejandra Bustamante Camacho" userId="24eba4b8-adbf-4883-a513-1f409d6d4409" providerId="ADAL" clId="{85C5BDD0-3162-47F4-8E69-1CC5F993E14D}" dt="2026-09-03T19:21:15.340" v="125" actId="20577"/>
          <ac:spMkLst>
            <pc:docMk/>
            <pc:sldMk cId="0" sldId="259"/>
            <ac:spMk id="111" creationId="{00000000-0000-0000-0000-000000000000}"/>
          </ac:spMkLst>
        </pc:spChg>
        <pc:graphicFrameChg chg="del">
          <ac:chgData name="Maria Alejandra Bustamante Camacho" userId="24eba4b8-adbf-4883-a513-1f409d6d4409" providerId="ADAL" clId="{85C5BDD0-3162-47F4-8E69-1CC5F993E14D}" dt="2026-09-03T19:19:36.462" v="82" actId="478"/>
          <ac:graphicFrameMkLst>
            <pc:docMk/>
            <pc:sldMk cId="0" sldId="259"/>
            <ac:graphicFrameMk id="2" creationId="{F478DD14-2094-4196-BAD9-7C49E2FF61E9}"/>
          </ac:graphicFrameMkLst>
        </pc:graphicFrameChg>
        <pc:graphicFrameChg chg="add mod">
          <ac:chgData name="Maria Alejandra Bustamante Camacho" userId="24eba4b8-adbf-4883-a513-1f409d6d4409" providerId="ADAL" clId="{85C5BDD0-3162-47F4-8E69-1CC5F993E14D}" dt="2026-09-03T19:19:41.713" v="84" actId="1076"/>
          <ac:graphicFrameMkLst>
            <pc:docMk/>
            <pc:sldMk cId="0" sldId="259"/>
            <ac:graphicFrameMk id="3" creationId="{F478DD14-2094-4196-BAD9-7C49E2FF61E9}"/>
          </ac:graphicFrameMkLst>
        </pc:graphicFrameChg>
        <pc:graphicFrameChg chg="add mod">
          <ac:chgData name="Maria Alejandra Bustamante Camacho" userId="24eba4b8-adbf-4883-a513-1f409d6d4409" providerId="ADAL" clId="{85C5BDD0-3162-47F4-8E69-1CC5F993E14D}" dt="2026-09-03T19:20:21.912" v="100" actId="1076"/>
          <ac:graphicFrameMkLst>
            <pc:docMk/>
            <pc:sldMk cId="0" sldId="259"/>
            <ac:graphicFrameMk id="4" creationId="{24B00B4F-E627-4BE2-9CBB-D116B043FB7F}"/>
          </ac:graphicFrameMkLst>
        </pc:graphicFrameChg>
        <pc:graphicFrameChg chg="del">
          <ac:chgData name="Maria Alejandra Bustamante Camacho" userId="24eba4b8-adbf-4883-a513-1f409d6d4409" providerId="ADAL" clId="{85C5BDD0-3162-47F4-8E69-1CC5F993E14D}" dt="2026-09-03T19:20:57.280" v="111" actId="478"/>
          <ac:graphicFrameMkLst>
            <pc:docMk/>
            <pc:sldMk cId="0" sldId="259"/>
            <ac:graphicFrameMk id="6" creationId="{7E386D95-1CF5-46FF-AA71-F9CE8E65B36A}"/>
          </ac:graphicFrameMkLst>
        </pc:graphicFrameChg>
        <pc:graphicFrameChg chg="add mod">
          <ac:chgData name="Maria Alejandra Bustamante Camacho" userId="24eba4b8-adbf-4883-a513-1f409d6d4409" providerId="ADAL" clId="{85C5BDD0-3162-47F4-8E69-1CC5F993E14D}" dt="2026-09-03T19:21:04.980" v="115" actId="1076"/>
          <ac:graphicFrameMkLst>
            <pc:docMk/>
            <pc:sldMk cId="0" sldId="259"/>
            <ac:graphicFrameMk id="7" creationId="{7E386D95-1CF5-46FF-AA71-F9CE8E65B36A}"/>
          </ac:graphicFrameMkLst>
        </pc:graphicFrameChg>
        <pc:graphicFrameChg chg="modGraphic">
          <ac:chgData name="Maria Alejandra Bustamante Camacho" userId="24eba4b8-adbf-4883-a513-1f409d6d4409" providerId="ADAL" clId="{85C5BDD0-3162-47F4-8E69-1CC5F993E14D}" dt="2026-09-03T19:21:33.477" v="137" actId="20577"/>
          <ac:graphicFrameMkLst>
            <pc:docMk/>
            <pc:sldMk cId="0" sldId="259"/>
            <ac:graphicFrameMk id="108" creationId="{00000000-0000-0000-0000-000000000000}"/>
          </ac:graphicFrameMkLst>
        </pc:graphicFrameChg>
      </pc:sldChg>
      <pc:sldChg chg="addSp delSp modSp mod">
        <pc:chgData name="Maria Alejandra Bustamante Camacho" userId="24eba4b8-adbf-4883-a513-1f409d6d4409" providerId="ADAL" clId="{85C5BDD0-3162-47F4-8E69-1CC5F993E14D}" dt="2026-09-03T19:24:33.849" v="189" actId="20577"/>
        <pc:sldMkLst>
          <pc:docMk/>
          <pc:sldMk cId="0" sldId="260"/>
        </pc:sldMkLst>
        <pc:spChg chg="mod">
          <ac:chgData name="Maria Alejandra Bustamante Camacho" userId="24eba4b8-adbf-4883-a513-1f409d6d4409" providerId="ADAL" clId="{85C5BDD0-3162-47F4-8E69-1CC5F993E14D}" dt="2026-09-03T19:24:33.849" v="189" actId="20577"/>
          <ac:spMkLst>
            <pc:docMk/>
            <pc:sldMk cId="0" sldId="260"/>
            <ac:spMk id="119" creationId="{00000000-0000-0000-0000-000000000000}"/>
          </ac:spMkLst>
        </pc:spChg>
        <pc:spChg chg="mod">
          <ac:chgData name="Maria Alejandra Bustamante Camacho" userId="24eba4b8-adbf-4883-a513-1f409d6d4409" providerId="ADAL" clId="{85C5BDD0-3162-47F4-8E69-1CC5F993E14D}" dt="2026-09-03T19:24:29.072" v="183" actId="20577"/>
          <ac:spMkLst>
            <pc:docMk/>
            <pc:sldMk cId="0" sldId="260"/>
            <ac:spMk id="120" creationId="{00000000-0000-0000-0000-000000000000}"/>
          </ac:spMkLst>
        </pc:spChg>
        <pc:spChg chg="mod">
          <ac:chgData name="Maria Alejandra Bustamante Camacho" userId="24eba4b8-adbf-4883-a513-1f409d6d4409" providerId="ADAL" clId="{85C5BDD0-3162-47F4-8E69-1CC5F993E14D}" dt="2026-09-03T19:22:30.136" v="147" actId="20577"/>
          <ac:spMkLst>
            <pc:docMk/>
            <pc:sldMk cId="0" sldId="260"/>
            <ac:spMk id="121" creationId="{00000000-0000-0000-0000-000000000000}"/>
          </ac:spMkLst>
        </pc:spChg>
        <pc:graphicFrameChg chg="del">
          <ac:chgData name="Maria Alejandra Bustamante Camacho" userId="24eba4b8-adbf-4883-a513-1f409d6d4409" providerId="ADAL" clId="{85C5BDD0-3162-47F4-8E69-1CC5F993E14D}" dt="2026-09-03T19:21:57.321" v="138" actId="478"/>
          <ac:graphicFrameMkLst>
            <pc:docMk/>
            <pc:sldMk cId="0" sldId="260"/>
            <ac:graphicFrameMk id="2" creationId="{4B9B82D2-01F3-4664-AD0C-59F5EA7B44EF}"/>
          </ac:graphicFrameMkLst>
        </pc:graphicFrameChg>
        <pc:graphicFrameChg chg="add mod">
          <ac:chgData name="Maria Alejandra Bustamante Camacho" userId="24eba4b8-adbf-4883-a513-1f409d6d4409" providerId="ADAL" clId="{85C5BDD0-3162-47F4-8E69-1CC5F993E14D}" dt="2026-09-03T19:22:02.094" v="140" actId="1076"/>
          <ac:graphicFrameMkLst>
            <pc:docMk/>
            <pc:sldMk cId="0" sldId="260"/>
            <ac:graphicFrameMk id="3" creationId="{4B9B82D2-01F3-4664-AD0C-59F5EA7B44EF}"/>
          </ac:graphicFrameMkLst>
        </pc:graphicFrameChg>
      </pc:sldChg>
      <pc:sldChg chg="addSp delSp modSp mod">
        <pc:chgData name="Maria Alejandra Bustamante Camacho" userId="24eba4b8-adbf-4883-a513-1f409d6d4409" providerId="ADAL" clId="{85C5BDD0-3162-47F4-8E69-1CC5F993E14D}" dt="2026-09-03T19:28:40.640" v="205" actId="20577"/>
        <pc:sldMkLst>
          <pc:docMk/>
          <pc:sldMk cId="0" sldId="261"/>
        </pc:sldMkLst>
        <pc:spChg chg="mod">
          <ac:chgData name="Maria Alejandra Bustamante Camacho" userId="24eba4b8-adbf-4883-a513-1f409d6d4409" providerId="ADAL" clId="{85C5BDD0-3162-47F4-8E69-1CC5F993E14D}" dt="2026-09-03T19:28:35.063" v="199" actId="20577"/>
          <ac:spMkLst>
            <pc:docMk/>
            <pc:sldMk cId="0" sldId="261"/>
            <ac:spMk id="127" creationId="{00000000-0000-0000-0000-000000000000}"/>
          </ac:spMkLst>
        </pc:spChg>
        <pc:spChg chg="mod">
          <ac:chgData name="Maria Alejandra Bustamante Camacho" userId="24eba4b8-adbf-4883-a513-1f409d6d4409" providerId="ADAL" clId="{85C5BDD0-3162-47F4-8E69-1CC5F993E14D}" dt="2026-09-03T19:28:40.640" v="205" actId="20577"/>
          <ac:spMkLst>
            <pc:docMk/>
            <pc:sldMk cId="0" sldId="261"/>
            <ac:spMk id="128" creationId="{00000000-0000-0000-0000-000000000000}"/>
          </ac:spMkLst>
        </pc:spChg>
        <pc:picChg chg="add mod">
          <ac:chgData name="Maria Alejandra Bustamante Camacho" userId="24eba4b8-adbf-4883-a513-1f409d6d4409" providerId="ADAL" clId="{85C5BDD0-3162-47F4-8E69-1CC5F993E14D}" dt="2026-09-03T19:28:27.849" v="193" actId="14100"/>
          <ac:picMkLst>
            <pc:docMk/>
            <pc:sldMk cId="0" sldId="261"/>
            <ac:picMk id="3" creationId="{A79CDAAE-3897-CD48-1C3C-573998B0FF84}"/>
          </ac:picMkLst>
        </pc:picChg>
        <pc:picChg chg="del">
          <ac:chgData name="Maria Alejandra Bustamante Camacho" userId="24eba4b8-adbf-4883-a513-1f409d6d4409" providerId="ADAL" clId="{85C5BDD0-3162-47F4-8E69-1CC5F993E14D}" dt="2026-09-03T19:28:18.788" v="190" actId="478"/>
          <ac:picMkLst>
            <pc:docMk/>
            <pc:sldMk cId="0" sldId="261"/>
            <ac:picMk id="4" creationId="{5F684330-5EF9-1EC4-1A58-4332292A1874}"/>
          </ac:picMkLst>
        </pc:picChg>
      </pc:sldChg>
      <pc:sldChg chg="addSp delSp modSp mod">
        <pc:chgData name="Maria Alejandra Bustamante Camacho" userId="24eba4b8-adbf-4883-a513-1f409d6d4409" providerId="ADAL" clId="{85C5BDD0-3162-47F4-8E69-1CC5F993E14D}" dt="2026-09-03T19:29:28.560" v="221" actId="1076"/>
        <pc:sldMkLst>
          <pc:docMk/>
          <pc:sldMk cId="0" sldId="262"/>
        </pc:sldMkLst>
        <pc:spChg chg="mod">
          <ac:chgData name="Maria Alejandra Bustamante Camacho" userId="24eba4b8-adbf-4883-a513-1f409d6d4409" providerId="ADAL" clId="{85C5BDD0-3162-47F4-8E69-1CC5F993E14D}" dt="2026-09-03T19:28:49.839" v="212" actId="20577"/>
          <ac:spMkLst>
            <pc:docMk/>
            <pc:sldMk cId="0" sldId="262"/>
            <ac:spMk id="134" creationId="{00000000-0000-0000-0000-000000000000}"/>
          </ac:spMkLst>
        </pc:spChg>
        <pc:spChg chg="mod">
          <ac:chgData name="Maria Alejandra Bustamante Camacho" userId="24eba4b8-adbf-4883-a513-1f409d6d4409" providerId="ADAL" clId="{85C5BDD0-3162-47F4-8E69-1CC5F993E14D}" dt="2026-09-03T19:28:54.567" v="218" actId="20577"/>
          <ac:spMkLst>
            <pc:docMk/>
            <pc:sldMk cId="0" sldId="262"/>
            <ac:spMk id="135" creationId="{00000000-0000-0000-0000-000000000000}"/>
          </ac:spMkLst>
        </pc:spChg>
        <pc:picChg chg="add mod">
          <ac:chgData name="Maria Alejandra Bustamante Camacho" userId="24eba4b8-adbf-4883-a513-1f409d6d4409" providerId="ADAL" clId="{85C5BDD0-3162-47F4-8E69-1CC5F993E14D}" dt="2026-09-03T19:29:28.560" v="221" actId="1076"/>
          <ac:picMkLst>
            <pc:docMk/>
            <pc:sldMk cId="0" sldId="262"/>
            <ac:picMk id="3" creationId="{8F7C734F-49F0-B16E-09EC-B522C8B81838}"/>
          </ac:picMkLst>
        </pc:picChg>
        <pc:picChg chg="del">
          <ac:chgData name="Maria Alejandra Bustamante Camacho" userId="24eba4b8-adbf-4883-a513-1f409d6d4409" providerId="ADAL" clId="{85C5BDD0-3162-47F4-8E69-1CC5F993E14D}" dt="2026-09-03T19:28:44.932" v="206" actId="478"/>
          <ac:picMkLst>
            <pc:docMk/>
            <pc:sldMk cId="0" sldId="262"/>
            <ac:picMk id="4" creationId="{FDDAECAF-4774-DC4F-D397-BFF63BF27387}"/>
          </ac:picMkLst>
        </pc:picChg>
      </pc:sldChg>
      <pc:sldChg chg="addSp delSp modSp mod">
        <pc:chgData name="Maria Alejandra Bustamante Camacho" userId="24eba4b8-adbf-4883-a513-1f409d6d4409" providerId="ADAL" clId="{85C5BDD0-3162-47F4-8E69-1CC5F993E14D}" dt="2026-09-03T19:43:00.523" v="373" actId="20577"/>
        <pc:sldMkLst>
          <pc:docMk/>
          <pc:sldMk cId="0" sldId="263"/>
        </pc:sldMkLst>
        <pc:spChg chg="add del">
          <ac:chgData name="Maria Alejandra Bustamante Camacho" userId="24eba4b8-adbf-4883-a513-1f409d6d4409" providerId="ADAL" clId="{85C5BDD0-3162-47F4-8E69-1CC5F993E14D}" dt="2026-09-03T19:37:06.210" v="273" actId="22"/>
          <ac:spMkLst>
            <pc:docMk/>
            <pc:sldMk cId="0" sldId="263"/>
            <ac:spMk id="3" creationId="{471448BB-4803-242A-1653-D844A0E00842}"/>
          </ac:spMkLst>
        </pc:spChg>
        <pc:spChg chg="mod">
          <ac:chgData name="Maria Alejandra Bustamante Camacho" userId="24eba4b8-adbf-4883-a513-1f409d6d4409" providerId="ADAL" clId="{85C5BDD0-3162-47F4-8E69-1CC5F993E14D}" dt="2026-09-03T19:41:12.341" v="366" actId="20577"/>
          <ac:spMkLst>
            <pc:docMk/>
            <pc:sldMk cId="0" sldId="263"/>
            <ac:spMk id="141" creationId="{00000000-0000-0000-0000-000000000000}"/>
          </ac:spMkLst>
        </pc:spChg>
        <pc:spChg chg="add del mod">
          <ac:chgData name="Maria Alejandra Bustamante Camacho" userId="24eba4b8-adbf-4883-a513-1f409d6d4409" providerId="ADAL" clId="{85C5BDD0-3162-47F4-8E69-1CC5F993E14D}" dt="2026-09-03T19:43:00.523" v="373" actId="20577"/>
          <ac:spMkLst>
            <pc:docMk/>
            <pc:sldMk cId="0" sldId="263"/>
            <ac:spMk id="142" creationId="{00000000-0000-0000-0000-000000000000}"/>
          </ac:spMkLst>
        </pc:spChg>
        <pc:graphicFrameChg chg="add mod">
          <ac:chgData name="Maria Alejandra Bustamante Camacho" userId="24eba4b8-adbf-4883-a513-1f409d6d4409" providerId="ADAL" clId="{85C5BDD0-3162-47F4-8E69-1CC5F993E14D}" dt="2026-09-03T19:42:38.978" v="369"/>
          <ac:graphicFrameMkLst>
            <pc:docMk/>
            <pc:sldMk cId="0" sldId="263"/>
            <ac:graphicFrameMk id="4" creationId="{BBE6C640-C3C3-A933-D2B7-260FFAAA3D53}"/>
          </ac:graphicFrameMkLst>
        </pc:graphicFrameChg>
      </pc:sldChg>
      <pc:sldChg chg="modSp mod">
        <pc:chgData name="Maria Alejandra Bustamante Camacho" userId="24eba4b8-adbf-4883-a513-1f409d6d4409" providerId="ADAL" clId="{85C5BDD0-3162-47F4-8E69-1CC5F993E14D}" dt="2026-09-03T19:45:46.986" v="382" actId="20577"/>
        <pc:sldMkLst>
          <pc:docMk/>
          <pc:sldMk cId="0" sldId="264"/>
        </pc:sldMkLst>
        <pc:spChg chg="mod">
          <ac:chgData name="Maria Alejandra Bustamante Camacho" userId="24eba4b8-adbf-4883-a513-1f409d6d4409" providerId="ADAL" clId="{85C5BDD0-3162-47F4-8E69-1CC5F993E14D}" dt="2026-09-03T19:45:46.986" v="382" actId="20577"/>
          <ac:spMkLst>
            <pc:docMk/>
            <pc:sldMk cId="0" sldId="264"/>
            <ac:spMk id="148"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8.%20Agosto/Base%20de%20datos%20Agosto%20202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1019006788\Desktop\Relacionamiento\Preagendamiento\Informes\Febrero\BASE%20DE%20AGENDAMIENTO%20FEBRERO%2020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Informes/7.%20Julio/Base%20de%20datos%20Julio%2020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8.%20Agosto/Base%20de%20datos%20Agosto%20202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8.%20Agosto/Base%20de%20datos%20Agosto%2020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8.%20Agosto/Base%20de%20datos%20Agosto%202026.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migracioncolombia365-my.sharepoint.com/personal/maria_bustamante_migracioncolombia_gov_co/Documents/Relacionamiento%20con%20la%20ciudadania/Agendamiento/8.%20Agosto/Base%20de%20datos%20Agosto%202026.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Comportamiento de agendamiento de citas de agosto 2026 para trámites misionales migratorios</a:t>
            </a:r>
          </a:p>
        </c:rich>
      </c:tx>
      <c:layout>
        <c:manualLayout>
          <c:xMode val="edge"/>
          <c:yMode val="edge"/>
          <c:x val="0.11664607154181986"/>
          <c:y val="4.4993477611705725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clustered"/>
        <c:varyColors val="0"/>
        <c:ser>
          <c:idx val="0"/>
          <c:order val="0"/>
          <c:tx>
            <c:strRef>
              <c:f>'[Base de datos Agosto 2026.xlsx]% ocupacion'!$A$46</c:f>
              <c:strCache>
                <c:ptCount val="1"/>
                <c:pt idx="0">
                  <c:v>Total Disponible</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'[Base de datos Agosto 2026.xlsx]% ocupacion'!$B$46</c:f>
              <c:numCache>
                <c:formatCode>#,##0</c:formatCode>
                <c:ptCount val="1"/>
                <c:pt idx="0">
                  <c:v>33643</c:v>
                </c:pt>
              </c:numCache>
            </c:numRef>
          </c:val>
          <c:extLst>
            <c:ext xmlns:c16="http://schemas.microsoft.com/office/drawing/2014/chart" uri="{C3380CC4-5D6E-409C-BE32-E72D297353CC}">
              <c16:uniqueId val="{00000000-EBF8-462D-AF25-E171EFB20BF4}"/>
            </c:ext>
          </c:extLst>
        </c:ser>
        <c:ser>
          <c:idx val="1"/>
          <c:order val="1"/>
          <c:tx>
            <c:strRef>
              <c:f>'[Base de datos Agosto 2026.xlsx]% ocupacion'!$A$47</c:f>
              <c:strCache>
                <c:ptCount val="1"/>
                <c:pt idx="0">
                  <c:v>Agendado</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'[Base de datos Agosto 2026.xlsx]% ocupacion'!$B$47</c:f>
              <c:numCache>
                <c:formatCode>#,##0</c:formatCode>
                <c:ptCount val="1"/>
                <c:pt idx="0">
                  <c:v>15862</c:v>
                </c:pt>
              </c:numCache>
            </c:numRef>
          </c:val>
          <c:extLst>
            <c:ext xmlns:c16="http://schemas.microsoft.com/office/drawing/2014/chart" uri="{C3380CC4-5D6E-409C-BE32-E72D297353CC}">
              <c16:uniqueId val="{00000001-EBF8-462D-AF25-E171EFB20BF4}"/>
            </c:ext>
          </c:extLst>
        </c:ser>
        <c:ser>
          <c:idx val="2"/>
          <c:order val="2"/>
          <c:tx>
            <c:strRef>
              <c:f>'[Base de datos Agosto 2026.xlsx]% ocupacion'!$A$48</c:f>
              <c:strCache>
                <c:ptCount val="1"/>
                <c:pt idx="0">
                  <c:v>Quedó Disponible</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'[Base de datos Agosto 2026.xlsx]% ocupacion'!$B$48</c:f>
              <c:numCache>
                <c:formatCode>#,##0</c:formatCode>
                <c:ptCount val="1"/>
                <c:pt idx="0">
                  <c:v>17781</c:v>
                </c:pt>
              </c:numCache>
            </c:numRef>
          </c:val>
          <c:extLst>
            <c:ext xmlns:c16="http://schemas.microsoft.com/office/drawing/2014/chart" uri="{C3380CC4-5D6E-409C-BE32-E72D297353CC}">
              <c16:uniqueId val="{00000002-EBF8-462D-AF25-E171EFB20BF4}"/>
            </c:ext>
          </c:extLst>
        </c:ser>
        <c:dLbls>
          <c:showLegendKey val="0"/>
          <c:showVal val="0"/>
          <c:showCatName val="0"/>
          <c:showSerName val="0"/>
          <c:showPercent val="0"/>
          <c:showBubbleSize val="0"/>
        </c:dLbls>
        <c:gapWidth val="100"/>
        <c:overlap val="-24"/>
        <c:axId val="740211936"/>
        <c:axId val="740208576"/>
      </c:barChart>
      <c:catAx>
        <c:axId val="74021193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40208576"/>
        <c:crosses val="autoZero"/>
        <c:auto val="1"/>
        <c:lblAlgn val="ctr"/>
        <c:lblOffset val="100"/>
        <c:noMultiLvlLbl val="0"/>
      </c:catAx>
      <c:valAx>
        <c:axId val="740208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74021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AGENDAMIENTO EXTRANJERÍA</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3086917495183526"/>
          <c:y val="0.79738159070307046"/>
          <c:w val="0.39902654024884149"/>
          <c:h val="6.99580833847185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AGENDAMIENTO REEXPEDICION PPT/PEP TUTOR</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AGENDAMIENTO EXTRANJERÍA</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538F-4E47-A011-5B60EAC8667C}"/>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538F-4E47-A011-5B60EAC8667C}"/>
              </c:ext>
            </c:extLst>
          </c:dPt>
          <c:dLbls>
            <c:dLbl>
              <c:idx val="0"/>
              <c:layout>
                <c:manualLayout>
                  <c:x val="-0.20142847769028871"/>
                  <c:y val="8.0590186643336257E-3"/>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fld id="{DE5EB86F-8849-4B14-9BA4-44D2B282CC8F}" type="PERCENTAGE">
                      <a:rPr lang="en-US" sz="1000" b="1"/>
                      <a:pPr>
                        <a:defRPr b="1"/>
                      </a:pPr>
                      <a:t>[PORCENTAJE]</a:t>
                    </a:fld>
                    <a:endParaRPr lang="es-CO"/>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0.13522222222222222"/>
                      <c:h val="0.10641221930592007"/>
                    </c:manualLayout>
                  </c15:layout>
                  <c15:dlblFieldTable/>
                  <c15:showDataLabelsRange val="0"/>
                </c:ext>
                <c:ext xmlns:c16="http://schemas.microsoft.com/office/drawing/2014/chart" uri="{C3380CC4-5D6E-409C-BE32-E72D297353CC}">
                  <c16:uniqueId val="{00000001-538F-4E47-A011-5B60EAC8667C}"/>
                </c:ext>
              </c:extLst>
            </c:dLbl>
            <c:dLbl>
              <c:idx val="1"/>
              <c:layout>
                <c:manualLayout>
                  <c:x val="0.21923775153105862"/>
                  <c:y val="-0.1283519247594050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9.633333333333334E-2"/>
                      <c:h val="0.12030110819480898"/>
                    </c:manualLayout>
                  </c15:layout>
                </c:ext>
                <c:ext xmlns:c16="http://schemas.microsoft.com/office/drawing/2014/chart" uri="{C3380CC4-5D6E-409C-BE32-E72D297353CC}">
                  <c16:uniqueId val="{00000003-538F-4E47-A011-5B60EAC8667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'[Base de datos Agosto 2026.xlsx]cuadros'!$B$89:$B$90</c:f>
              <c:strCache>
                <c:ptCount val="2"/>
                <c:pt idx="0">
                  <c:v>Agendado</c:v>
                </c:pt>
                <c:pt idx="1">
                  <c:v>Quedó disponible</c:v>
                </c:pt>
              </c:strCache>
            </c:strRef>
          </c:cat>
          <c:val>
            <c:numRef>
              <c:f>'[Base de datos Agosto 2026.xlsx]cuadros'!$C$89:$C$90</c:f>
              <c:numCache>
                <c:formatCode>#,##0</c:formatCode>
                <c:ptCount val="2"/>
                <c:pt idx="0">
                  <c:v>10009</c:v>
                </c:pt>
                <c:pt idx="1">
                  <c:v>8077</c:v>
                </c:pt>
              </c:numCache>
            </c:numRef>
          </c:val>
          <c:extLst>
            <c:ext xmlns:c16="http://schemas.microsoft.com/office/drawing/2014/chart" uri="{C3380CC4-5D6E-409C-BE32-E72D297353CC}">
              <c16:uniqueId val="{00000004-538F-4E47-A011-5B60EAC8667C}"/>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AGENDAMIENTO REEXPEDICION PPT/PEP TUTOR</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1"/>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3E8F-4B01-B581-92EF3204F124}"/>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3E8F-4B01-B581-92EF3204F124}"/>
              </c:ext>
            </c:extLst>
          </c:dPt>
          <c:dLbls>
            <c:dLbl>
              <c:idx val="0"/>
              <c:layout>
                <c:manualLayout>
                  <c:x val="-0.20142847769028871"/>
                  <c:y val="8.0590186643336257E-3"/>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fld id="{DE5EB86F-8849-4B14-9BA4-44D2B282CC8F}" type="PERCENTAGE">
                      <a:rPr lang="en-US" sz="1000" b="1"/>
                      <a:pPr>
                        <a:defRPr b="1"/>
                      </a:pPr>
                      <a:t>[PORCENTAJE]</a:t>
                    </a:fld>
                    <a:endParaRPr lang="es-CO"/>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0.13522222222222222"/>
                      <c:h val="0.10641221930592007"/>
                    </c:manualLayout>
                  </c15:layout>
                  <c15:dlblFieldTable/>
                  <c15:showDataLabelsRange val="0"/>
                </c:ext>
                <c:ext xmlns:c16="http://schemas.microsoft.com/office/drawing/2014/chart" uri="{C3380CC4-5D6E-409C-BE32-E72D297353CC}">
                  <c16:uniqueId val="{00000001-3E8F-4B01-B581-92EF3204F124}"/>
                </c:ext>
              </c:extLst>
            </c:dLbl>
            <c:dLbl>
              <c:idx val="1"/>
              <c:layout>
                <c:manualLayout>
                  <c:x val="0.21923775153105862"/>
                  <c:y val="-0.1283519247594050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9.633333333333334E-2"/>
                      <c:h val="0.12030110819480898"/>
                    </c:manualLayout>
                  </c15:layout>
                </c:ext>
                <c:ext xmlns:c16="http://schemas.microsoft.com/office/drawing/2014/chart" uri="{C3380CC4-5D6E-409C-BE32-E72D297353CC}">
                  <c16:uniqueId val="{00000003-3E8F-4B01-B581-92EF3204F12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'[Base de datos Agosto 2026.xlsx]cuadros'!$B$89:$B$90</c:f>
              <c:strCache>
                <c:ptCount val="2"/>
                <c:pt idx="0">
                  <c:v>Agendado</c:v>
                </c:pt>
                <c:pt idx="1">
                  <c:v>Quedó disponible</c:v>
                </c:pt>
              </c:strCache>
            </c:strRef>
          </c:cat>
          <c:val>
            <c:numRef>
              <c:f>'[Base de datos Agosto 2026.xlsx]cuadros'!$C$95:$C$96</c:f>
              <c:numCache>
                <c:formatCode>#,##0</c:formatCode>
                <c:ptCount val="2"/>
                <c:pt idx="0">
                  <c:v>4825</c:v>
                </c:pt>
                <c:pt idx="1">
                  <c:v>8925</c:v>
                </c:pt>
              </c:numCache>
            </c:numRef>
          </c:val>
          <c:extLst>
            <c:ext xmlns:c16="http://schemas.microsoft.com/office/drawing/2014/chart" uri="{C3380CC4-5D6E-409C-BE32-E72D297353CC}">
              <c16:uniqueId val="{00000004-3E8F-4B01-B581-92EF3204F124}"/>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s-CO"/>
              <a:t>AGENDAMIENTO VERIFICACIONES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s-C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DE63-47A5-BFDA-4D716FA1F8BF}"/>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DE63-47A5-BFDA-4D716FA1F8BF}"/>
              </c:ext>
            </c:extLst>
          </c:dPt>
          <c:dLbls>
            <c:dLbl>
              <c:idx val="0"/>
              <c:layout>
                <c:manualLayout>
                  <c:x val="-0.20142847769028871"/>
                  <c:y val="8.0590186643336257E-3"/>
                </c:manualLayout>
              </c:layout>
              <c:tx>
                <c:rich>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fld id="{DE5EB86F-8849-4B14-9BA4-44D2B282CC8F}" type="PERCENTAGE">
                      <a:rPr lang="en-US" sz="1000" b="1"/>
                      <a:pPr>
                        <a:defRPr b="1"/>
                      </a:pPr>
                      <a:t>[PORCENTAJE]</a:t>
                    </a:fld>
                    <a:endParaRPr lang="es-CO"/>
                  </a:p>
                </c:rich>
              </c:tx>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0.13522222222222222"/>
                      <c:h val="0.10641221930592007"/>
                    </c:manualLayout>
                  </c15:layout>
                  <c15:dlblFieldTable/>
                  <c15:showDataLabelsRange val="0"/>
                </c:ext>
                <c:ext xmlns:c16="http://schemas.microsoft.com/office/drawing/2014/chart" uri="{C3380CC4-5D6E-409C-BE32-E72D297353CC}">
                  <c16:uniqueId val="{00000001-DE63-47A5-BFDA-4D716FA1F8BF}"/>
                </c:ext>
              </c:extLst>
            </c:dLbl>
            <c:dLbl>
              <c:idx val="1"/>
              <c:layout>
                <c:manualLayout>
                  <c:x val="0.21923775153105862"/>
                  <c:y val="-0.1283519247594050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extLst>
                <c:ext xmlns:c15="http://schemas.microsoft.com/office/drawing/2012/chart" uri="{CE6537A1-D6FC-4f65-9D91-7224C49458BB}">
                  <c15:layout>
                    <c:manualLayout>
                      <c:w val="9.633333333333334E-2"/>
                      <c:h val="0.12030110819480898"/>
                    </c:manualLayout>
                  </c15:layout>
                </c:ext>
                <c:ext xmlns:c16="http://schemas.microsoft.com/office/drawing/2014/chart" uri="{C3380CC4-5D6E-409C-BE32-E72D297353CC}">
                  <c16:uniqueId val="{00000003-DE63-47A5-BFDA-4D716FA1F8B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CO"/>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'[Base de datos Agosto 2026.xlsx]cuadros'!$B$89:$B$90</c:f>
              <c:strCache>
                <c:ptCount val="2"/>
                <c:pt idx="0">
                  <c:v>Agendado</c:v>
                </c:pt>
                <c:pt idx="1">
                  <c:v>Quedó disponible</c:v>
                </c:pt>
              </c:strCache>
            </c:strRef>
          </c:cat>
          <c:val>
            <c:numRef>
              <c:f>'[Base de datos Agosto 2026.xlsx]cuadros'!$C$101:$C$102</c:f>
              <c:numCache>
                <c:formatCode>#,##0</c:formatCode>
                <c:ptCount val="2"/>
                <c:pt idx="0">
                  <c:v>1028</c:v>
                </c:pt>
                <c:pt idx="1">
                  <c:v>781</c:v>
                </c:pt>
              </c:numCache>
            </c:numRef>
          </c:val>
          <c:extLst>
            <c:ext xmlns:c16="http://schemas.microsoft.com/office/drawing/2014/chart" uri="{C3380CC4-5D6E-409C-BE32-E72D297353CC}">
              <c16:uniqueId val="{00000004-DE63-47A5-BFDA-4D716FA1F8BF}"/>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CO" sz="1400" b="1" i="0" u="none" strike="noStrike" kern="1200" spc="0" baseline="0" dirty="0">
                <a:solidFill>
                  <a:prstClr val="black">
                    <a:lumMod val="65000"/>
                    <a:lumOff val="35000"/>
                  </a:prstClr>
                </a:solidFill>
              </a:rPr>
              <a:t>Comportamiento en la programación de citas de todos los trámites migratorios por punto de atención – agosto 2026</a:t>
            </a:r>
          </a:p>
        </c:rich>
      </c:tx>
      <c:layout>
        <c:manualLayout>
          <c:xMode val="edge"/>
          <c:yMode val="edge"/>
          <c:x val="0.11756555940711491"/>
          <c:y val="2.352941176470588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barChart>
        <c:barDir val="col"/>
        <c:grouping val="stacked"/>
        <c:varyColors val="0"/>
        <c:ser>
          <c:idx val="0"/>
          <c:order val="0"/>
          <c:tx>
            <c:strRef>
              <c:f>'[Base de datos Agosto 2026.xlsx]% ocupacion'!$B$4</c:f>
              <c:strCache>
                <c:ptCount val="1"/>
                <c:pt idx="0">
                  <c:v>Agendado</c:v>
                </c:pt>
              </c:strCache>
            </c:strRef>
          </c:tx>
          <c:spPr>
            <a:solidFill>
              <a:schemeClr val="accent1"/>
            </a:solidFill>
            <a:ln>
              <a:noFill/>
            </a:ln>
            <a:effectLst/>
          </c:spPr>
          <c:invertIfNegative val="0"/>
          <c:cat>
            <c:strRef>
              <c:f>'[Base de datos Agosto 2026.xlsx]% ocupacion'!$A$5:$A$40</c:f>
              <c:strCache>
                <c:ptCount val="36"/>
                <c:pt idx="0">
                  <c:v>Arauca</c:v>
                </c:pt>
                <c:pt idx="1">
                  <c:v>Armenia</c:v>
                </c:pt>
                <c:pt idx="2">
                  <c:v>Barranquilla</c:v>
                </c:pt>
                <c:pt idx="3">
                  <c:v>Bogotá</c:v>
                </c:pt>
                <c:pt idx="4">
                  <c:v>Bucaramanga</c:v>
                </c:pt>
                <c:pt idx="5">
                  <c:v>Buenaventura</c:v>
                </c:pt>
                <c:pt idx="6">
                  <c:v>Cali</c:v>
                </c:pt>
                <c:pt idx="7">
                  <c:v>Cartagena</c:v>
                </c:pt>
                <c:pt idx="8">
                  <c:v>Catatumbo (Tibú)</c:v>
                </c:pt>
                <c:pt idx="9">
                  <c:v>Chia</c:v>
                </c:pt>
                <c:pt idx="10">
                  <c:v>Cúcuta</c:v>
                </c:pt>
                <c:pt idx="11">
                  <c:v>Ibagué</c:v>
                </c:pt>
                <c:pt idx="12">
                  <c:v>Leticia</c:v>
                </c:pt>
                <c:pt idx="13">
                  <c:v>Maicao</c:v>
                </c:pt>
                <c:pt idx="14">
                  <c:v>Manizales</c:v>
                </c:pt>
                <c:pt idx="15">
                  <c:v>Medellín</c:v>
                </c:pt>
                <c:pt idx="16">
                  <c:v>Montería</c:v>
                </c:pt>
                <c:pt idx="17">
                  <c:v>Neiva</c:v>
                </c:pt>
                <c:pt idx="18">
                  <c:v>Pasto</c:v>
                </c:pt>
                <c:pt idx="19">
                  <c:v>Pereira</c:v>
                </c:pt>
                <c:pt idx="20">
                  <c:v>Popayán</c:v>
                </c:pt>
                <c:pt idx="21">
                  <c:v>Providencia</c:v>
                </c:pt>
                <c:pt idx="22">
                  <c:v>Puerto Carreño</c:v>
                </c:pt>
                <c:pt idx="23">
                  <c:v>Puerto Inírida</c:v>
                </c:pt>
                <c:pt idx="24">
                  <c:v>Puerto Leguízamo</c:v>
                </c:pt>
                <c:pt idx="25">
                  <c:v>Quibdó</c:v>
                </c:pt>
                <c:pt idx="26">
                  <c:v>Riohacha</c:v>
                </c:pt>
                <c:pt idx="27">
                  <c:v>Rumichaca</c:v>
                </c:pt>
                <c:pt idx="28">
                  <c:v>San Andrés</c:v>
                </c:pt>
                <c:pt idx="29">
                  <c:v>Santa Marta</c:v>
                </c:pt>
                <c:pt idx="30">
                  <c:v>Sincelejo</c:v>
                </c:pt>
                <c:pt idx="31">
                  <c:v>Tumaco</c:v>
                </c:pt>
                <c:pt idx="32">
                  <c:v>Tunja</c:v>
                </c:pt>
                <c:pt idx="33">
                  <c:v>Valledupar</c:v>
                </c:pt>
                <c:pt idx="34">
                  <c:v>Villavicencio</c:v>
                </c:pt>
                <c:pt idx="35">
                  <c:v>Yopal</c:v>
                </c:pt>
              </c:strCache>
            </c:strRef>
          </c:cat>
          <c:val>
            <c:numRef>
              <c:f>'[Base de datos Agosto 2026.xlsx]% ocupacion'!$B$5:$B$40</c:f>
              <c:numCache>
                <c:formatCode>General</c:formatCode>
                <c:ptCount val="36"/>
                <c:pt idx="0">
                  <c:v>55</c:v>
                </c:pt>
                <c:pt idx="1">
                  <c:v>397</c:v>
                </c:pt>
                <c:pt idx="2">
                  <c:v>771</c:v>
                </c:pt>
                <c:pt idx="3">
                  <c:v>5668</c:v>
                </c:pt>
                <c:pt idx="4">
                  <c:v>1389</c:v>
                </c:pt>
                <c:pt idx="5">
                  <c:v>31</c:v>
                </c:pt>
                <c:pt idx="6">
                  <c:v>650</c:v>
                </c:pt>
                <c:pt idx="7">
                  <c:v>604</c:v>
                </c:pt>
                <c:pt idx="8">
                  <c:v>5</c:v>
                </c:pt>
                <c:pt idx="9">
                  <c:v>190</c:v>
                </c:pt>
                <c:pt idx="10">
                  <c:v>1089</c:v>
                </c:pt>
                <c:pt idx="11">
                  <c:v>235</c:v>
                </c:pt>
                <c:pt idx="12">
                  <c:v>0</c:v>
                </c:pt>
                <c:pt idx="13">
                  <c:v>70</c:v>
                </c:pt>
                <c:pt idx="14">
                  <c:v>188</c:v>
                </c:pt>
                <c:pt idx="15">
                  <c:v>1547</c:v>
                </c:pt>
                <c:pt idx="16">
                  <c:v>183</c:v>
                </c:pt>
                <c:pt idx="17">
                  <c:v>197</c:v>
                </c:pt>
                <c:pt idx="18">
                  <c:v>225</c:v>
                </c:pt>
                <c:pt idx="19">
                  <c:v>84</c:v>
                </c:pt>
                <c:pt idx="20">
                  <c:v>271</c:v>
                </c:pt>
                <c:pt idx="21">
                  <c:v>0</c:v>
                </c:pt>
                <c:pt idx="22">
                  <c:v>6</c:v>
                </c:pt>
                <c:pt idx="23">
                  <c:v>3</c:v>
                </c:pt>
                <c:pt idx="24">
                  <c:v>1</c:v>
                </c:pt>
                <c:pt idx="25">
                  <c:v>8</c:v>
                </c:pt>
                <c:pt idx="26">
                  <c:v>113</c:v>
                </c:pt>
                <c:pt idx="27">
                  <c:v>97</c:v>
                </c:pt>
                <c:pt idx="28">
                  <c:v>5</c:v>
                </c:pt>
                <c:pt idx="29">
                  <c:v>218</c:v>
                </c:pt>
                <c:pt idx="30">
                  <c:v>39</c:v>
                </c:pt>
                <c:pt idx="31">
                  <c:v>14</c:v>
                </c:pt>
                <c:pt idx="32">
                  <c:v>598</c:v>
                </c:pt>
                <c:pt idx="33">
                  <c:v>238</c:v>
                </c:pt>
                <c:pt idx="34">
                  <c:v>562</c:v>
                </c:pt>
                <c:pt idx="35">
                  <c:v>111</c:v>
                </c:pt>
              </c:numCache>
            </c:numRef>
          </c:val>
          <c:extLst>
            <c:ext xmlns:c16="http://schemas.microsoft.com/office/drawing/2014/chart" uri="{C3380CC4-5D6E-409C-BE32-E72D297353CC}">
              <c16:uniqueId val="{00000000-F5A8-4910-B6EA-723E2610E96A}"/>
            </c:ext>
          </c:extLst>
        </c:ser>
        <c:ser>
          <c:idx val="1"/>
          <c:order val="1"/>
          <c:tx>
            <c:strRef>
              <c:f>'[Base de datos Agosto 2026.xlsx]% ocupacion'!$E$4</c:f>
              <c:strCache>
                <c:ptCount val="1"/>
                <c:pt idx="0">
                  <c:v>Quedó disponible</c:v>
                </c:pt>
              </c:strCache>
            </c:strRef>
          </c:tx>
          <c:spPr>
            <a:solidFill>
              <a:schemeClr val="accent3"/>
            </a:solidFill>
            <a:ln>
              <a:noFill/>
            </a:ln>
            <a:effectLst/>
          </c:spPr>
          <c:invertIfNegative val="0"/>
          <c:cat>
            <c:strRef>
              <c:f>'[Base de datos Agosto 2026.xlsx]% ocupacion'!$A$5:$A$40</c:f>
              <c:strCache>
                <c:ptCount val="36"/>
                <c:pt idx="0">
                  <c:v>Arauca</c:v>
                </c:pt>
                <c:pt idx="1">
                  <c:v>Armenia</c:v>
                </c:pt>
                <c:pt idx="2">
                  <c:v>Barranquilla</c:v>
                </c:pt>
                <c:pt idx="3">
                  <c:v>Bogotá</c:v>
                </c:pt>
                <c:pt idx="4">
                  <c:v>Bucaramanga</c:v>
                </c:pt>
                <c:pt idx="5">
                  <c:v>Buenaventura</c:v>
                </c:pt>
                <c:pt idx="6">
                  <c:v>Cali</c:v>
                </c:pt>
                <c:pt idx="7">
                  <c:v>Cartagena</c:v>
                </c:pt>
                <c:pt idx="8">
                  <c:v>Catatumbo (Tibú)</c:v>
                </c:pt>
                <c:pt idx="9">
                  <c:v>Chia</c:v>
                </c:pt>
                <c:pt idx="10">
                  <c:v>Cúcuta</c:v>
                </c:pt>
                <c:pt idx="11">
                  <c:v>Ibagué</c:v>
                </c:pt>
                <c:pt idx="12">
                  <c:v>Leticia</c:v>
                </c:pt>
                <c:pt idx="13">
                  <c:v>Maicao</c:v>
                </c:pt>
                <c:pt idx="14">
                  <c:v>Manizales</c:v>
                </c:pt>
                <c:pt idx="15">
                  <c:v>Medellín</c:v>
                </c:pt>
                <c:pt idx="16">
                  <c:v>Montería</c:v>
                </c:pt>
                <c:pt idx="17">
                  <c:v>Neiva</c:v>
                </c:pt>
                <c:pt idx="18">
                  <c:v>Pasto</c:v>
                </c:pt>
                <c:pt idx="19">
                  <c:v>Pereira</c:v>
                </c:pt>
                <c:pt idx="20">
                  <c:v>Popayán</c:v>
                </c:pt>
                <c:pt idx="21">
                  <c:v>Providencia</c:v>
                </c:pt>
                <c:pt idx="22">
                  <c:v>Puerto Carreño</c:v>
                </c:pt>
                <c:pt idx="23">
                  <c:v>Puerto Inírida</c:v>
                </c:pt>
                <c:pt idx="24">
                  <c:v>Puerto Leguízamo</c:v>
                </c:pt>
                <c:pt idx="25">
                  <c:v>Quibdó</c:v>
                </c:pt>
                <c:pt idx="26">
                  <c:v>Riohacha</c:v>
                </c:pt>
                <c:pt idx="27">
                  <c:v>Rumichaca</c:v>
                </c:pt>
                <c:pt idx="28">
                  <c:v>San Andrés</c:v>
                </c:pt>
                <c:pt idx="29">
                  <c:v>Santa Marta</c:v>
                </c:pt>
                <c:pt idx="30">
                  <c:v>Sincelejo</c:v>
                </c:pt>
                <c:pt idx="31">
                  <c:v>Tumaco</c:v>
                </c:pt>
                <c:pt idx="32">
                  <c:v>Tunja</c:v>
                </c:pt>
                <c:pt idx="33">
                  <c:v>Valledupar</c:v>
                </c:pt>
                <c:pt idx="34">
                  <c:v>Villavicencio</c:v>
                </c:pt>
                <c:pt idx="35">
                  <c:v>Yopal</c:v>
                </c:pt>
              </c:strCache>
            </c:strRef>
          </c:cat>
          <c:val>
            <c:numRef>
              <c:f>'[Base de datos Agosto 2026.xlsx]% ocupacion'!$E$5:$E$40</c:f>
              <c:numCache>
                <c:formatCode>General</c:formatCode>
                <c:ptCount val="36"/>
                <c:pt idx="0">
                  <c:v>953</c:v>
                </c:pt>
                <c:pt idx="1">
                  <c:v>412</c:v>
                </c:pt>
                <c:pt idx="2">
                  <c:v>779</c:v>
                </c:pt>
                <c:pt idx="3">
                  <c:v>126</c:v>
                </c:pt>
                <c:pt idx="4">
                  <c:v>566</c:v>
                </c:pt>
                <c:pt idx="5">
                  <c:v>246</c:v>
                </c:pt>
                <c:pt idx="6">
                  <c:v>70</c:v>
                </c:pt>
                <c:pt idx="7">
                  <c:v>1075</c:v>
                </c:pt>
                <c:pt idx="8">
                  <c:v>261</c:v>
                </c:pt>
                <c:pt idx="9">
                  <c:v>31</c:v>
                </c:pt>
                <c:pt idx="10">
                  <c:v>350</c:v>
                </c:pt>
                <c:pt idx="11">
                  <c:v>318</c:v>
                </c:pt>
                <c:pt idx="12">
                  <c:v>266</c:v>
                </c:pt>
                <c:pt idx="13">
                  <c:v>1141</c:v>
                </c:pt>
                <c:pt idx="14">
                  <c:v>286</c:v>
                </c:pt>
                <c:pt idx="15">
                  <c:v>90</c:v>
                </c:pt>
                <c:pt idx="16">
                  <c:v>526</c:v>
                </c:pt>
                <c:pt idx="17">
                  <c:v>513</c:v>
                </c:pt>
                <c:pt idx="18">
                  <c:v>692</c:v>
                </c:pt>
                <c:pt idx="19">
                  <c:v>260</c:v>
                </c:pt>
                <c:pt idx="20">
                  <c:v>619</c:v>
                </c:pt>
                <c:pt idx="21">
                  <c:v>91</c:v>
                </c:pt>
                <c:pt idx="22">
                  <c:v>560</c:v>
                </c:pt>
                <c:pt idx="23">
                  <c:v>564</c:v>
                </c:pt>
                <c:pt idx="24">
                  <c:v>549</c:v>
                </c:pt>
                <c:pt idx="25">
                  <c:v>434</c:v>
                </c:pt>
                <c:pt idx="26">
                  <c:v>778</c:v>
                </c:pt>
                <c:pt idx="27">
                  <c:v>544</c:v>
                </c:pt>
                <c:pt idx="28">
                  <c:v>846</c:v>
                </c:pt>
                <c:pt idx="29">
                  <c:v>498</c:v>
                </c:pt>
                <c:pt idx="30">
                  <c:v>544</c:v>
                </c:pt>
                <c:pt idx="31">
                  <c:v>627</c:v>
                </c:pt>
                <c:pt idx="32">
                  <c:v>293</c:v>
                </c:pt>
                <c:pt idx="33">
                  <c:v>663</c:v>
                </c:pt>
                <c:pt idx="34">
                  <c:v>417</c:v>
                </c:pt>
                <c:pt idx="35">
                  <c:v>793</c:v>
                </c:pt>
              </c:numCache>
            </c:numRef>
          </c:val>
          <c:extLst>
            <c:ext xmlns:c16="http://schemas.microsoft.com/office/drawing/2014/chart" uri="{C3380CC4-5D6E-409C-BE32-E72D297353CC}">
              <c16:uniqueId val="{00000001-F5A8-4910-B6EA-723E2610E96A}"/>
            </c:ext>
          </c:extLst>
        </c:ser>
        <c:dLbls>
          <c:showLegendKey val="0"/>
          <c:showVal val="0"/>
          <c:showCatName val="0"/>
          <c:showSerName val="0"/>
          <c:showPercent val="0"/>
          <c:showBubbleSize val="0"/>
        </c:dLbls>
        <c:gapWidth val="150"/>
        <c:overlap val="100"/>
        <c:axId val="176275504"/>
        <c:axId val="176273584"/>
      </c:barChart>
      <c:catAx>
        <c:axId val="17627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O"/>
          </a:p>
        </c:txPr>
        <c:crossAx val="176273584"/>
        <c:crosses val="autoZero"/>
        <c:auto val="1"/>
        <c:lblAlgn val="ctr"/>
        <c:lblOffset val="100"/>
        <c:noMultiLvlLbl val="0"/>
      </c:catAx>
      <c:valAx>
        <c:axId val="17627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7627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MX"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1"/>
        <p:cNvGrpSpPr/>
        <p:nvPr/>
      </p:nvGrpSpPr>
      <p:grpSpPr>
        <a:xfrm>
          <a:off x="0" y="0"/>
          <a:ext cx="0" cy="0"/>
          <a:chOff x="0" y="0"/>
          <a:chExt cx="0" cy="0"/>
        </a:xfrm>
      </p:grpSpPr>
      <p:sp>
        <p:nvSpPr>
          <p:cNvPr id="22" name="Google Shape;2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 name="Google Shape;23;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 name="Google Shape;29;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5" name="Google Shape;35;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2" name="Google Shape;42;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1" name="Google Shape;5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4"/>
        <p:cNvGrpSpPr/>
        <p:nvPr/>
      </p:nvGrpSpPr>
      <p:grpSpPr>
        <a:xfrm>
          <a:off x="0" y="0"/>
          <a:ext cx="0" cy="0"/>
          <a:chOff x="0" y="0"/>
          <a:chExt cx="0" cy="0"/>
        </a:xfrm>
      </p:grpSpPr>
      <p:sp>
        <p:nvSpPr>
          <p:cNvPr id="55" name="Google Shape;5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0" name="Google Shape;60;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7" name="Google Shape;67;p19"/>
          <p:cNvSpPr>
            <a:spLocks noGrp="1"/>
          </p:cNvSpPr>
          <p:nvPr>
            <p:ph type="pic" idx="2"/>
          </p:nvPr>
        </p:nvSpPr>
        <p:spPr>
          <a:xfrm>
            <a:off x="5183188" y="987425"/>
            <a:ext cx="6172200" cy="4873625"/>
          </a:xfrm>
          <a:prstGeom prst="rect">
            <a:avLst/>
          </a:prstGeom>
          <a:noFill/>
          <a:ln>
            <a:noFill/>
          </a:ln>
        </p:spPr>
      </p:sp>
      <p:sp>
        <p:nvSpPr>
          <p:cNvPr id="68" name="Google Shape;68;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4" name="Google Shape;74;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0" name="Google Shape;80;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a:solidFill>
                  <a:srgbClr val="888888"/>
                </a:solidFill>
                <a:latin typeface="Calibri"/>
                <a:ea typeface="Calibri"/>
                <a:cs typeface="Calibri"/>
                <a:sym typeface="Calibri"/>
              </a:defRPr>
            </a:lvl1pPr>
            <a:lvl2pPr marL="0" marR="0" lvl="1" indent="0" algn="r">
              <a:spcBef>
                <a:spcPts val="0"/>
              </a:spcBef>
              <a:spcAft>
                <a:spcPts val="0"/>
              </a:spcAft>
              <a:buNone/>
              <a:defRPr sz="1200">
                <a:solidFill>
                  <a:srgbClr val="888888"/>
                </a:solidFill>
                <a:latin typeface="Calibri"/>
                <a:ea typeface="Calibri"/>
                <a:cs typeface="Calibri"/>
                <a:sym typeface="Calibri"/>
              </a:defRPr>
            </a:lvl2pPr>
            <a:lvl3pPr marL="0" marR="0" lvl="2" indent="0" algn="r">
              <a:spcBef>
                <a:spcPts val="0"/>
              </a:spcBef>
              <a:spcAft>
                <a:spcPts val="0"/>
              </a:spcAft>
              <a:buNone/>
              <a:defRPr sz="1200">
                <a:solidFill>
                  <a:srgbClr val="888888"/>
                </a:solidFill>
                <a:latin typeface="Calibri"/>
                <a:ea typeface="Calibri"/>
                <a:cs typeface="Calibri"/>
                <a:sym typeface="Calibri"/>
              </a:defRPr>
            </a:lvl3pPr>
            <a:lvl4pPr marL="0" marR="0" lvl="3" indent="0" algn="r">
              <a:spcBef>
                <a:spcPts val="0"/>
              </a:spcBef>
              <a:spcAft>
                <a:spcPts val="0"/>
              </a:spcAft>
              <a:buNone/>
              <a:defRPr sz="1200">
                <a:solidFill>
                  <a:srgbClr val="888888"/>
                </a:solidFill>
                <a:latin typeface="Calibri"/>
                <a:ea typeface="Calibri"/>
                <a:cs typeface="Calibri"/>
                <a:sym typeface="Calibri"/>
              </a:defRPr>
            </a:lvl4pPr>
            <a:lvl5pPr marL="0" marR="0" lvl="4" indent="0" algn="r">
              <a:spcBef>
                <a:spcPts val="0"/>
              </a:spcBef>
              <a:spcAft>
                <a:spcPts val="0"/>
              </a:spcAft>
              <a:buNone/>
              <a:defRPr sz="1200">
                <a:solidFill>
                  <a:srgbClr val="888888"/>
                </a:solidFill>
                <a:latin typeface="Calibri"/>
                <a:ea typeface="Calibri"/>
                <a:cs typeface="Calibri"/>
                <a:sym typeface="Calibri"/>
              </a:defRPr>
            </a:lvl5pPr>
            <a:lvl6pPr marL="0" marR="0" lvl="5" indent="0" algn="r">
              <a:spcBef>
                <a:spcPts val="0"/>
              </a:spcBef>
              <a:spcAft>
                <a:spcPts val="0"/>
              </a:spcAft>
              <a:buNone/>
              <a:defRPr sz="1200">
                <a:solidFill>
                  <a:srgbClr val="888888"/>
                </a:solidFill>
                <a:latin typeface="Calibri"/>
                <a:ea typeface="Calibri"/>
                <a:cs typeface="Calibri"/>
                <a:sym typeface="Calibri"/>
              </a:defRPr>
            </a:lvl6pPr>
            <a:lvl7pPr marL="0" marR="0" lvl="6" indent="0" algn="r">
              <a:spcBef>
                <a:spcPts val="0"/>
              </a:spcBef>
              <a:spcAft>
                <a:spcPts val="0"/>
              </a:spcAft>
              <a:buNone/>
              <a:defRPr sz="1200">
                <a:solidFill>
                  <a:srgbClr val="888888"/>
                </a:solidFill>
                <a:latin typeface="Calibri"/>
                <a:ea typeface="Calibri"/>
                <a:cs typeface="Calibri"/>
                <a:sym typeface="Calibri"/>
              </a:defRPr>
            </a:lvl7pPr>
            <a:lvl8pPr marL="0" marR="0" lvl="7" indent="0" algn="r">
              <a:spcBef>
                <a:spcPts val="0"/>
              </a:spcBef>
              <a:spcAft>
                <a:spcPts val="0"/>
              </a:spcAft>
              <a:buNone/>
              <a:defRPr sz="1200">
                <a:solidFill>
                  <a:srgbClr val="888888"/>
                </a:solidFill>
                <a:latin typeface="Calibri"/>
                <a:ea typeface="Calibri"/>
                <a:cs typeface="Calibri"/>
                <a:sym typeface="Calibri"/>
              </a:defRPr>
            </a:lvl8pPr>
            <a:lvl9pPr marL="0" marR="0" lvl="8" indent="0" algn="r">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MX"/>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image" Target="../media/image3.png"/><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p:nvPr/>
        </p:nvSpPr>
        <p:spPr>
          <a:xfrm>
            <a:off x="10813312" y="6381517"/>
            <a:ext cx="1378688" cy="47648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800" b="0" i="0" u="none" strike="noStrike" cap="none">
                <a:solidFill>
                  <a:srgbClr val="888888"/>
                </a:solidFill>
                <a:latin typeface="Arial"/>
                <a:ea typeface="Arial"/>
                <a:cs typeface="Arial"/>
                <a:sym typeface="Arial"/>
              </a:rPr>
              <a:t>AGCMF.05 (v3)</a:t>
            </a:r>
            <a:endParaRPr/>
          </a:p>
          <a:p>
            <a:pPr marL="0" marR="0" lvl="0" indent="0" algn="ctr" rtl="0">
              <a:spcBef>
                <a:spcPts val="0"/>
              </a:spcBef>
              <a:spcAft>
                <a:spcPts val="0"/>
              </a:spcAft>
              <a:buNone/>
            </a:pPr>
            <a:r>
              <a:rPr lang="es-MX" sz="800" b="0" i="0" u="none" strike="noStrike" cap="none">
                <a:solidFill>
                  <a:srgbClr val="888888"/>
                </a:solidFill>
                <a:latin typeface="Arial"/>
                <a:ea typeface="Arial"/>
                <a:cs typeface="Arial"/>
                <a:sym typeface="Arial"/>
              </a:rPr>
              <a:t> F.A. 30/05/2024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2"/>
        <p:cNvGrpSpPr/>
        <p:nvPr/>
      </p:nvGrpSpPr>
      <p:grpSpPr>
        <a:xfrm>
          <a:off x="0" y="0"/>
          <a:ext cx="0" cy="0"/>
          <a:chOff x="0" y="0"/>
          <a:chExt cx="0" cy="0"/>
        </a:xfrm>
      </p:grpSpPr>
      <p:sp>
        <p:nvSpPr>
          <p:cNvPr id="93" name="Google Shape;93;p2"/>
          <p:cNvSpPr txBox="1">
            <a:spLocks noGrp="1"/>
          </p:cNvSpPr>
          <p:nvPr>
            <p:ph type="title"/>
          </p:nvPr>
        </p:nvSpPr>
        <p:spPr>
          <a:xfrm>
            <a:off x="2070690" y="2848560"/>
            <a:ext cx="8050619" cy="85761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s-MX" b="1" dirty="0">
                <a:solidFill>
                  <a:schemeClr val="lt1"/>
                </a:solidFill>
                <a:latin typeface="Verdana"/>
                <a:ea typeface="Verdana"/>
                <a:cs typeface="Verdana"/>
                <a:sym typeface="Verdana"/>
              </a:rPr>
              <a:t>Informe: Agendamiento</a:t>
            </a:r>
            <a:br>
              <a:rPr lang="es-MX" b="1" dirty="0">
                <a:solidFill>
                  <a:schemeClr val="lt1"/>
                </a:solidFill>
                <a:latin typeface="Verdana"/>
                <a:ea typeface="Verdana"/>
                <a:cs typeface="Verdana"/>
                <a:sym typeface="Verdana"/>
              </a:rPr>
            </a:br>
            <a:r>
              <a:rPr lang="es-MX" b="1" dirty="0">
                <a:solidFill>
                  <a:schemeClr val="lt1"/>
                </a:solidFill>
                <a:latin typeface="Verdana"/>
                <a:ea typeface="Verdana"/>
                <a:cs typeface="Verdana"/>
                <a:sym typeface="Verdana"/>
              </a:rPr>
              <a:t>de agosto 2026 a </a:t>
            </a:r>
            <a:br>
              <a:rPr lang="es-MX" b="1" dirty="0">
                <a:solidFill>
                  <a:schemeClr val="lt1"/>
                </a:solidFill>
                <a:latin typeface="Verdana"/>
                <a:ea typeface="Verdana"/>
                <a:cs typeface="Verdana"/>
                <a:sym typeface="Verdana"/>
              </a:rPr>
            </a:br>
            <a:r>
              <a:rPr lang="es-MX" b="1" dirty="0">
                <a:solidFill>
                  <a:schemeClr val="lt1"/>
                </a:solidFill>
                <a:latin typeface="Verdana"/>
                <a:ea typeface="Verdana"/>
                <a:cs typeface="Verdana"/>
                <a:sym typeface="Verdana"/>
              </a:rPr>
              <a:t>Nivel Nacional</a:t>
            </a:r>
            <a:endParaRPr dirty="0"/>
          </a:p>
        </p:txBody>
      </p:sp>
      <p:sp>
        <p:nvSpPr>
          <p:cNvPr id="94" name="Google Shape;94;p2"/>
          <p:cNvSpPr txBox="1"/>
          <p:nvPr/>
        </p:nvSpPr>
        <p:spPr>
          <a:xfrm>
            <a:off x="10813312" y="6381517"/>
            <a:ext cx="1378688" cy="47648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MX" sz="800" b="0" i="0" u="none" strike="noStrike" cap="none">
                <a:solidFill>
                  <a:srgbClr val="888888"/>
                </a:solidFill>
                <a:latin typeface="Arial"/>
                <a:ea typeface="Arial"/>
                <a:cs typeface="Arial"/>
                <a:sym typeface="Arial"/>
              </a:rPr>
              <a:t>AGCMF.05 (v3)</a:t>
            </a:r>
            <a:endParaRPr/>
          </a:p>
          <a:p>
            <a:pPr marL="0" marR="0" lvl="0" indent="0" algn="ctr" rtl="0">
              <a:spcBef>
                <a:spcPts val="0"/>
              </a:spcBef>
              <a:spcAft>
                <a:spcPts val="0"/>
              </a:spcAft>
              <a:buNone/>
            </a:pPr>
            <a:r>
              <a:rPr lang="es-MX" sz="800" b="0" i="0" u="none" strike="noStrike" cap="none">
                <a:solidFill>
                  <a:srgbClr val="888888"/>
                </a:solidFill>
                <a:latin typeface="Arial"/>
                <a:ea typeface="Arial"/>
                <a:cs typeface="Arial"/>
                <a:sym typeface="Arial"/>
              </a:rPr>
              <a:t> F.A. 30/05/2024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p3"/>
          <p:cNvSpPr txBox="1"/>
          <p:nvPr/>
        </p:nvSpPr>
        <p:spPr>
          <a:xfrm>
            <a:off x="804803" y="528808"/>
            <a:ext cx="10895584"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2000" b="1" i="0" u="none" strike="noStrike" cap="none" dirty="0">
                <a:solidFill>
                  <a:srgbClr val="1F3864"/>
                </a:solidFill>
                <a:latin typeface="Verdana"/>
                <a:ea typeface="Verdana"/>
                <a:cs typeface="Verdana"/>
                <a:sym typeface="Verdana"/>
              </a:rPr>
              <a:t>AGENDAMIENTO DE CITAS A NIVEL NACIONAL – AGOSTO 2026</a:t>
            </a:r>
            <a:endParaRPr sz="2000" b="0" i="0" u="none" strike="noStrike" cap="none" dirty="0">
              <a:solidFill>
                <a:srgbClr val="1F3864"/>
              </a:solidFill>
              <a:latin typeface="Calibri"/>
              <a:ea typeface="Calibri"/>
              <a:cs typeface="Calibri"/>
              <a:sym typeface="Calibri"/>
            </a:endParaRPr>
          </a:p>
        </p:txBody>
      </p:sp>
      <p:sp>
        <p:nvSpPr>
          <p:cNvPr id="100" name="Google Shape;100;p3"/>
          <p:cNvSpPr txBox="1"/>
          <p:nvPr/>
        </p:nvSpPr>
        <p:spPr>
          <a:xfrm>
            <a:off x="932819" y="1511054"/>
            <a:ext cx="5486269" cy="51090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050"/>
              <a:buFont typeface="Verdana"/>
              <a:buNone/>
            </a:pPr>
            <a:r>
              <a:rPr lang="es-MX" sz="1050" b="0" i="0" u="none" strike="noStrike" cap="none" dirty="0">
                <a:solidFill>
                  <a:schemeClr val="dk1"/>
                </a:solidFill>
                <a:latin typeface="Verdana"/>
                <a:ea typeface="Verdana"/>
                <a:cs typeface="Verdana"/>
                <a:sym typeface="Verdana"/>
              </a:rPr>
              <a:t>El presente informe presenta el análisis del comportamiento del agendamiento correspondiente al mes de </a:t>
            </a:r>
            <a:r>
              <a:rPr lang="es-MX" sz="1050" b="1" dirty="0">
                <a:solidFill>
                  <a:schemeClr val="dk1"/>
                </a:solidFill>
                <a:latin typeface="Verdana"/>
                <a:ea typeface="Verdana"/>
                <a:cs typeface="Verdana"/>
                <a:sym typeface="Verdana"/>
              </a:rPr>
              <a:t>agosto</a:t>
            </a:r>
            <a:r>
              <a:rPr lang="es-MX" sz="1050" b="1" i="0" u="none" strike="noStrike" cap="none" dirty="0">
                <a:solidFill>
                  <a:schemeClr val="dk1"/>
                </a:solidFill>
                <a:latin typeface="Verdana"/>
                <a:ea typeface="Verdana"/>
                <a:cs typeface="Verdana"/>
                <a:sym typeface="Verdana"/>
              </a:rPr>
              <a:t> de 2026.</a:t>
            </a:r>
            <a:endParaRPr dirty="0"/>
          </a:p>
          <a:p>
            <a:pPr marL="0" marR="0" lvl="0" indent="0" algn="l" rtl="0">
              <a:spcBef>
                <a:spcPts val="0"/>
              </a:spcBef>
              <a:spcAft>
                <a:spcPts val="0"/>
              </a:spcAft>
              <a:buClr>
                <a:schemeClr val="dk1"/>
              </a:buClr>
              <a:buSzPts val="1050"/>
              <a:buFont typeface="Calibri"/>
              <a:buNone/>
            </a:pPr>
            <a:endParaRPr sz="1050" b="0" i="0" u="none" strike="noStrike" cap="none" dirty="0">
              <a:solidFill>
                <a:schemeClr val="dk1"/>
              </a:solidFill>
              <a:latin typeface="Verdana"/>
              <a:ea typeface="Verdana"/>
              <a:cs typeface="Verdana"/>
              <a:sym typeface="Verdana"/>
            </a:endParaRPr>
          </a:p>
          <a:p>
            <a:pPr marL="0" marR="0" lvl="0" indent="0" algn="l" rtl="0">
              <a:spcBef>
                <a:spcPts val="0"/>
              </a:spcBef>
              <a:spcAft>
                <a:spcPts val="0"/>
              </a:spcAft>
              <a:buClr>
                <a:schemeClr val="dk1"/>
              </a:buClr>
              <a:buSzPts val="1050"/>
              <a:buFont typeface="Verdana"/>
              <a:buNone/>
            </a:pPr>
            <a:r>
              <a:rPr lang="es-MX" sz="1050" b="0" i="0" u="none" strike="noStrike" cap="none" dirty="0">
                <a:solidFill>
                  <a:schemeClr val="dk1"/>
                </a:solidFill>
                <a:latin typeface="Verdana"/>
                <a:ea typeface="Verdana"/>
                <a:cs typeface="Verdana"/>
                <a:sym typeface="Verdana"/>
              </a:rPr>
              <a:t>Durante este período, se habilitaron </a:t>
            </a:r>
            <a:r>
              <a:rPr lang="es-MX" sz="1050" b="1" i="0" u="none" strike="noStrike" cap="none" dirty="0">
                <a:solidFill>
                  <a:schemeClr val="dk1"/>
                </a:solidFill>
                <a:latin typeface="Verdana"/>
                <a:ea typeface="Verdana"/>
                <a:cs typeface="Verdana"/>
                <a:sym typeface="Verdana"/>
              </a:rPr>
              <a:t>33.643</a:t>
            </a:r>
            <a:r>
              <a:rPr lang="es-MX" sz="1050" b="0" i="0" u="none" strike="noStrike" cap="none" dirty="0">
                <a:solidFill>
                  <a:schemeClr val="dk1"/>
                </a:solidFill>
                <a:latin typeface="Verdana"/>
                <a:ea typeface="Verdana"/>
                <a:cs typeface="Verdana"/>
                <a:sym typeface="Verdana"/>
              </a:rPr>
              <a:t> citas a nivel nacional para la atención de trámites de Extranjería, Verificaciones </a:t>
            </a:r>
            <a:r>
              <a:rPr lang="es-MX" sz="1050" dirty="0">
                <a:latin typeface="Verdana" panose="020B0604030504040204" pitchFamily="34" charset="0"/>
                <a:ea typeface="Verdana" panose="020B0604030504040204" pitchFamily="34" charset="0"/>
              </a:rPr>
              <a:t>y Reexpedición de PPT</a:t>
            </a:r>
            <a:r>
              <a:rPr lang="es-MX" sz="1050" b="0" i="0" u="none" strike="noStrike" cap="none" dirty="0">
                <a:solidFill>
                  <a:schemeClr val="dk1"/>
                </a:solidFill>
                <a:latin typeface="Verdana"/>
                <a:ea typeface="Verdana"/>
                <a:cs typeface="Verdana"/>
                <a:sym typeface="Verdana"/>
              </a:rPr>
              <a:t>. Esta cifra representa una </a:t>
            </a:r>
            <a:r>
              <a:rPr lang="es-MX" sz="1050" dirty="0">
                <a:solidFill>
                  <a:schemeClr val="dk1"/>
                </a:solidFill>
                <a:latin typeface="Verdana"/>
                <a:ea typeface="Verdana"/>
                <a:sym typeface="Verdana"/>
              </a:rPr>
              <a:t>disminución del </a:t>
            </a:r>
            <a:r>
              <a:rPr lang="es-MX" sz="1050" b="1" dirty="0">
                <a:solidFill>
                  <a:schemeClr val="dk1"/>
                </a:solidFill>
                <a:latin typeface="Verdana"/>
                <a:ea typeface="Verdana"/>
                <a:sym typeface="Verdana"/>
              </a:rPr>
              <a:t>15,60%</a:t>
            </a:r>
            <a:r>
              <a:rPr lang="es-MX" sz="1050" dirty="0">
                <a:solidFill>
                  <a:schemeClr val="dk1"/>
                </a:solidFill>
                <a:latin typeface="Verdana"/>
                <a:ea typeface="Verdana"/>
                <a:sym typeface="Verdana"/>
              </a:rPr>
              <a:t> en comparación con el número de citas ofrecidas en el mes anterior.</a:t>
            </a:r>
            <a:endParaRPr sz="1050" dirty="0">
              <a:solidFill>
                <a:schemeClr val="dk1"/>
              </a:solidFill>
              <a:latin typeface="Verdana"/>
              <a:ea typeface="Verdana"/>
            </a:endParaRPr>
          </a:p>
          <a:p>
            <a:pPr marL="0" marR="0" lvl="0" indent="0" algn="l" rtl="0">
              <a:spcBef>
                <a:spcPts val="0"/>
              </a:spcBef>
              <a:spcAft>
                <a:spcPts val="0"/>
              </a:spcAft>
              <a:buClr>
                <a:schemeClr val="dk1"/>
              </a:buClr>
              <a:buSzPts val="1050"/>
              <a:buFont typeface="Calibri"/>
              <a:buNone/>
            </a:pPr>
            <a:endParaRPr sz="1050" b="0" i="0" u="none" strike="noStrike" cap="none" dirty="0">
              <a:solidFill>
                <a:schemeClr val="dk1"/>
              </a:solidFill>
              <a:latin typeface="Verdana"/>
              <a:ea typeface="Verdana"/>
              <a:cs typeface="Verdana"/>
              <a:sym typeface="Verdana"/>
            </a:endParaRPr>
          </a:p>
          <a:p>
            <a:pPr marL="0" marR="0" lvl="0" indent="0" algn="l" rtl="0">
              <a:spcBef>
                <a:spcPts val="0"/>
              </a:spcBef>
              <a:spcAft>
                <a:spcPts val="0"/>
              </a:spcAft>
              <a:buClr>
                <a:schemeClr val="dk1"/>
              </a:buClr>
              <a:buSzPts val="1050"/>
              <a:buFont typeface="Verdana"/>
              <a:buNone/>
            </a:pPr>
            <a:r>
              <a:rPr lang="es-MX" sz="1050" b="0" i="0" u="none" strike="noStrike" cap="none" dirty="0">
                <a:solidFill>
                  <a:schemeClr val="dk1"/>
                </a:solidFill>
                <a:latin typeface="Verdana"/>
                <a:ea typeface="Verdana"/>
                <a:cs typeface="Verdana"/>
                <a:sym typeface="Verdana"/>
              </a:rPr>
              <a:t>Del total disponible, se programaron </a:t>
            </a:r>
            <a:r>
              <a:rPr lang="es-MX" sz="1050" b="1" i="0" u="none" strike="noStrike" cap="none" dirty="0">
                <a:solidFill>
                  <a:schemeClr val="dk1"/>
                </a:solidFill>
                <a:latin typeface="Verdana"/>
                <a:ea typeface="Verdana"/>
                <a:cs typeface="Verdana"/>
                <a:sym typeface="Verdana"/>
              </a:rPr>
              <a:t>15.862 citas</a:t>
            </a:r>
            <a:r>
              <a:rPr lang="es-MX" sz="1050" b="0" i="0" u="none" strike="noStrike" cap="none" dirty="0">
                <a:solidFill>
                  <a:schemeClr val="dk1"/>
                </a:solidFill>
                <a:latin typeface="Verdana"/>
                <a:ea typeface="Verdana"/>
                <a:cs typeface="Verdana"/>
                <a:sym typeface="Verdana"/>
              </a:rPr>
              <a:t>,</a:t>
            </a:r>
            <a:r>
              <a:rPr lang="es-MX" sz="1050" b="1" i="0" u="none" strike="noStrike" cap="none" dirty="0">
                <a:solidFill>
                  <a:schemeClr val="dk1"/>
                </a:solidFill>
                <a:latin typeface="Verdana"/>
                <a:ea typeface="Verdana"/>
                <a:cs typeface="Verdana"/>
                <a:sym typeface="Verdana"/>
              </a:rPr>
              <a:t> </a:t>
            </a:r>
            <a:r>
              <a:rPr lang="es-MX" sz="1050" b="0" i="0" u="none" strike="noStrike" cap="none" dirty="0">
                <a:solidFill>
                  <a:schemeClr val="dk1"/>
                </a:solidFill>
                <a:latin typeface="Verdana"/>
                <a:ea typeface="Verdana"/>
                <a:cs typeface="Verdana"/>
                <a:sym typeface="Verdana"/>
              </a:rPr>
              <a:t>para todos los trámites a nivel nacional.</a:t>
            </a:r>
            <a:endParaRPr dirty="0"/>
          </a:p>
          <a:p>
            <a:pPr marL="0" marR="0" lvl="0" indent="0" algn="l" rtl="0">
              <a:spcBef>
                <a:spcPts val="0"/>
              </a:spcBef>
              <a:spcAft>
                <a:spcPts val="0"/>
              </a:spcAft>
              <a:buClr>
                <a:schemeClr val="dk1"/>
              </a:buClr>
              <a:buSzPts val="1050"/>
              <a:buFont typeface="Calibri"/>
              <a:buNone/>
            </a:pPr>
            <a:endParaRPr sz="1050" b="0" i="0" u="none" strike="noStrike" cap="none" dirty="0">
              <a:solidFill>
                <a:schemeClr val="dk1"/>
              </a:solidFill>
              <a:latin typeface="Verdana"/>
              <a:ea typeface="Verdana"/>
              <a:cs typeface="Verdana"/>
              <a:sym typeface="Verdana"/>
            </a:endParaRPr>
          </a:p>
          <a:p>
            <a:pPr marL="0" marR="0" lvl="0" indent="0" algn="l" rtl="0">
              <a:spcBef>
                <a:spcPts val="0"/>
              </a:spcBef>
              <a:spcAft>
                <a:spcPts val="0"/>
              </a:spcAft>
              <a:buNone/>
            </a:pPr>
            <a:r>
              <a:rPr lang="es-MX" sz="1050" b="0" i="0" u="none" strike="noStrike" cap="none" dirty="0">
                <a:solidFill>
                  <a:schemeClr val="dk1"/>
                </a:solidFill>
                <a:latin typeface="Verdana"/>
                <a:ea typeface="Verdana"/>
                <a:cs typeface="Verdana"/>
                <a:sym typeface="Verdana"/>
              </a:rPr>
              <a:t>En el mes de julio, se evidenció que los trámites con </a:t>
            </a:r>
            <a:r>
              <a:rPr lang="es-MX" sz="1050" b="1" i="0" u="none" strike="noStrike" cap="none" dirty="0">
                <a:solidFill>
                  <a:schemeClr val="dk1"/>
                </a:solidFill>
                <a:latin typeface="Verdana"/>
                <a:ea typeface="Verdana"/>
                <a:cs typeface="Verdana"/>
                <a:sym typeface="Verdana"/>
              </a:rPr>
              <a:t>mayor programación a nivel nacional </a:t>
            </a:r>
            <a:r>
              <a:rPr lang="es-MX" sz="1050" b="0" i="0" u="none" strike="noStrike" cap="none" dirty="0">
                <a:solidFill>
                  <a:schemeClr val="dk1"/>
                </a:solidFill>
                <a:latin typeface="Verdana"/>
                <a:ea typeface="Verdana"/>
                <a:cs typeface="Verdana"/>
                <a:sym typeface="Verdana"/>
              </a:rPr>
              <a:t>fueron: </a:t>
            </a:r>
            <a:endParaRPr dirty="0"/>
          </a:p>
          <a:p>
            <a:pPr marL="0" marR="0" lvl="0" indent="0" algn="l" rtl="0">
              <a:spcBef>
                <a:spcPts val="0"/>
              </a:spcBef>
              <a:spcAft>
                <a:spcPts val="0"/>
              </a:spcAft>
              <a:buNone/>
            </a:pPr>
            <a:endParaRPr sz="1050" dirty="0">
              <a:solidFill>
                <a:schemeClr val="dk1"/>
              </a:solidFill>
              <a:latin typeface="Verdana"/>
              <a:ea typeface="Verdana"/>
              <a:cs typeface="Verdana"/>
              <a:sym typeface="Verdana"/>
            </a:endParaRPr>
          </a:p>
          <a:p>
            <a:pPr marL="228600" marR="0" lvl="0" indent="-228600" algn="l" rtl="0">
              <a:spcBef>
                <a:spcPts val="0"/>
              </a:spcBef>
              <a:spcAft>
                <a:spcPts val="0"/>
              </a:spcAft>
              <a:buClr>
                <a:schemeClr val="dk1"/>
              </a:buClr>
              <a:buSzPts val="1050"/>
              <a:buFont typeface="Calibri"/>
              <a:buAutoNum type="arabicPeriod"/>
            </a:pPr>
            <a:r>
              <a:rPr lang="es-MX" sz="1050" dirty="0">
                <a:solidFill>
                  <a:schemeClr val="tx1"/>
                </a:solidFill>
                <a:latin typeface="Verdana"/>
                <a:ea typeface="Verdana"/>
                <a:cs typeface="Verdana"/>
                <a:sym typeface="Verdana"/>
              </a:rPr>
              <a:t>Cédula de extranjería con 4.704 citas programadas de 6.377 que se dispuso como disponibles.</a:t>
            </a:r>
            <a:endParaRPr dirty="0">
              <a:solidFill>
                <a:schemeClr val="tx1"/>
              </a:solidFill>
            </a:endParaRPr>
          </a:p>
          <a:p>
            <a:pPr marL="228600" marR="0" lvl="0" indent="-228600" algn="l" rtl="0">
              <a:spcBef>
                <a:spcPts val="0"/>
              </a:spcBef>
              <a:spcAft>
                <a:spcPts val="0"/>
              </a:spcAft>
              <a:buClr>
                <a:schemeClr val="dk1"/>
              </a:buClr>
              <a:buSzPts val="1050"/>
              <a:buFont typeface="Calibri"/>
              <a:buAutoNum type="arabicPeriod"/>
            </a:pPr>
            <a:r>
              <a:rPr lang="es-MX" sz="1050" dirty="0">
                <a:solidFill>
                  <a:schemeClr val="tx1"/>
                </a:solidFill>
                <a:latin typeface="Verdana"/>
                <a:ea typeface="Verdana"/>
                <a:cs typeface="Verdana"/>
                <a:sym typeface="Verdana"/>
              </a:rPr>
              <a:t>Salvoconducto con 3.110 citas programadas de 5.238 que se dispuso como disponibles.</a:t>
            </a:r>
            <a:endParaRPr lang="es-CO" dirty="0">
              <a:solidFill>
                <a:schemeClr val="tx1"/>
              </a:solidFill>
            </a:endParaRPr>
          </a:p>
          <a:p>
            <a:pPr marL="228600" marR="0" lvl="0" indent="-228600" algn="l" rtl="0">
              <a:spcBef>
                <a:spcPts val="0"/>
              </a:spcBef>
              <a:spcAft>
                <a:spcPts val="0"/>
              </a:spcAft>
              <a:buClr>
                <a:schemeClr val="dk1"/>
              </a:buClr>
              <a:buSzPts val="1050"/>
              <a:buFont typeface="Calibri"/>
              <a:buAutoNum type="arabicPeriod"/>
            </a:pPr>
            <a:r>
              <a:rPr lang="es-CO" sz="1050" dirty="0">
                <a:solidFill>
                  <a:schemeClr val="tx1"/>
                </a:solidFill>
                <a:latin typeface="Verdana"/>
                <a:ea typeface="Verdana"/>
                <a:cs typeface="Verdana"/>
                <a:sym typeface="Verdana"/>
              </a:rPr>
              <a:t>Certificado de movimiento migratorios con 2.080 citas programadas de 4.178 que se dispuso como disponibles.</a:t>
            </a:r>
            <a:endParaRPr lang="es-CO" dirty="0">
              <a:solidFill>
                <a:schemeClr val="tx1"/>
              </a:solidFill>
            </a:endParaRPr>
          </a:p>
          <a:p>
            <a:pPr marL="0" marR="0" lvl="0" indent="0" algn="l" rtl="0">
              <a:spcBef>
                <a:spcPts val="0"/>
              </a:spcBef>
              <a:spcAft>
                <a:spcPts val="0"/>
              </a:spcAft>
              <a:buNone/>
            </a:pPr>
            <a:endParaRPr sz="1050" dirty="0">
              <a:solidFill>
                <a:srgbClr val="FF0000"/>
              </a:solidFill>
              <a:latin typeface="Verdana"/>
              <a:ea typeface="Verdana"/>
              <a:cs typeface="Verdana"/>
              <a:sym typeface="Verdana"/>
            </a:endParaRPr>
          </a:p>
          <a:p>
            <a:pPr marL="0" marR="0" lvl="0" indent="0" algn="l" rtl="0">
              <a:spcBef>
                <a:spcPts val="0"/>
              </a:spcBef>
              <a:spcAft>
                <a:spcPts val="0"/>
              </a:spcAft>
              <a:buNone/>
            </a:pPr>
            <a:r>
              <a:rPr lang="es-MX" sz="1050" dirty="0">
                <a:solidFill>
                  <a:schemeClr val="tx1"/>
                </a:solidFill>
                <a:latin typeface="Verdana"/>
                <a:ea typeface="Verdana"/>
                <a:cs typeface="Verdana"/>
                <a:sym typeface="Verdana"/>
              </a:rPr>
              <a:t>Mientras que los trámites con </a:t>
            </a:r>
            <a:r>
              <a:rPr lang="es-MX" sz="1050" b="1" dirty="0">
                <a:solidFill>
                  <a:schemeClr val="tx1"/>
                </a:solidFill>
                <a:latin typeface="Verdana"/>
                <a:ea typeface="Verdana"/>
                <a:cs typeface="Verdana"/>
                <a:sym typeface="Verdana"/>
              </a:rPr>
              <a:t>menor programación a nivel nacional</a:t>
            </a:r>
            <a:r>
              <a:rPr lang="es-MX" sz="1050" dirty="0">
                <a:solidFill>
                  <a:schemeClr val="tx1"/>
                </a:solidFill>
                <a:latin typeface="Verdana"/>
                <a:ea typeface="Verdana"/>
                <a:cs typeface="Verdana"/>
                <a:sym typeface="Verdana"/>
              </a:rPr>
              <a:t> fueron:</a:t>
            </a:r>
            <a:endParaRPr dirty="0">
              <a:solidFill>
                <a:schemeClr val="tx1"/>
              </a:solidFill>
            </a:endParaRPr>
          </a:p>
          <a:p>
            <a:pPr marL="171450" marR="0" lvl="0" indent="-104775" algn="l" rtl="0">
              <a:spcBef>
                <a:spcPts val="0"/>
              </a:spcBef>
              <a:spcAft>
                <a:spcPts val="0"/>
              </a:spcAft>
              <a:buClr>
                <a:schemeClr val="dk1"/>
              </a:buClr>
              <a:buSzPts val="1050"/>
              <a:buFont typeface="Arial"/>
              <a:buNone/>
            </a:pPr>
            <a:endParaRPr sz="1050" dirty="0">
              <a:solidFill>
                <a:schemeClr val="tx1"/>
              </a:solidFill>
              <a:latin typeface="Verdana"/>
              <a:ea typeface="Verdana"/>
              <a:cs typeface="Verdana"/>
              <a:sym typeface="Verdana"/>
            </a:endParaRPr>
          </a:p>
          <a:p>
            <a:pPr marL="228600" marR="0" lvl="0" indent="-228600" algn="l" rtl="0">
              <a:spcBef>
                <a:spcPts val="0"/>
              </a:spcBef>
              <a:spcAft>
                <a:spcPts val="0"/>
              </a:spcAft>
              <a:buClr>
                <a:schemeClr val="dk1"/>
              </a:buClr>
              <a:buSzPts val="1050"/>
              <a:buFont typeface="Calibri"/>
              <a:buAutoNum type="arabicPeriod"/>
            </a:pPr>
            <a:r>
              <a:rPr lang="es-MX" sz="1050" dirty="0">
                <a:solidFill>
                  <a:schemeClr val="tx1"/>
                </a:solidFill>
                <a:latin typeface="Verdana"/>
                <a:ea typeface="Verdana"/>
                <a:cs typeface="Verdana"/>
                <a:sym typeface="Verdana"/>
              </a:rPr>
              <a:t>Registro menor a 7 años con 115 citas programadas de 2.293 que se dispuso como disponible.</a:t>
            </a:r>
            <a:endParaRPr dirty="0">
              <a:solidFill>
                <a:schemeClr val="tx1"/>
              </a:solidFill>
            </a:endParaRPr>
          </a:p>
          <a:p>
            <a:pPr marL="228600" marR="0" lvl="0" indent="-228600" algn="l" rtl="0">
              <a:spcBef>
                <a:spcPts val="0"/>
              </a:spcBef>
              <a:spcAft>
                <a:spcPts val="0"/>
              </a:spcAft>
              <a:buClr>
                <a:schemeClr val="dk1"/>
              </a:buClr>
              <a:buSzPts val="1050"/>
              <a:buFont typeface="Calibri"/>
              <a:buAutoNum type="arabicPeriod"/>
            </a:pPr>
            <a:r>
              <a:rPr lang="es-MX" sz="1050" dirty="0">
                <a:solidFill>
                  <a:schemeClr val="tx1"/>
                </a:solidFill>
                <a:latin typeface="Verdana"/>
                <a:ea typeface="Verdana"/>
                <a:cs typeface="Verdana"/>
                <a:sym typeface="Verdana"/>
              </a:rPr>
              <a:t>Atención SIRE con 164 citas programadas de 447 que se dispuso como disponibles.</a:t>
            </a:r>
            <a:endParaRPr dirty="0">
              <a:solidFill>
                <a:schemeClr val="tx1"/>
              </a:solidFill>
            </a:endParaRPr>
          </a:p>
          <a:p>
            <a:pPr marL="228600" marR="0" lvl="0" indent="-228600" algn="l" rtl="0">
              <a:spcBef>
                <a:spcPts val="0"/>
              </a:spcBef>
              <a:spcAft>
                <a:spcPts val="0"/>
              </a:spcAft>
              <a:buClr>
                <a:schemeClr val="dk1"/>
              </a:buClr>
              <a:buSzPts val="1050"/>
              <a:buFont typeface="Calibri"/>
              <a:buAutoNum type="arabicPeriod"/>
            </a:pPr>
            <a:r>
              <a:rPr lang="es-MX" sz="1050" dirty="0">
                <a:solidFill>
                  <a:schemeClr val="tx1"/>
                </a:solidFill>
                <a:latin typeface="Verdana"/>
                <a:ea typeface="Verdana"/>
                <a:cs typeface="Verdana"/>
                <a:sym typeface="Verdana"/>
              </a:rPr>
              <a:t>Proceso Administrativo con 864 citas programadas de 1.332 que se dispuso como disponible.</a:t>
            </a:r>
            <a:endParaRPr dirty="0">
              <a:solidFill>
                <a:schemeClr val="tx1"/>
              </a:solidFill>
            </a:endParaRPr>
          </a:p>
          <a:p>
            <a:pPr marL="171450" marR="0" lvl="0" indent="-101600" algn="just" rtl="0">
              <a:spcBef>
                <a:spcPts val="0"/>
              </a:spcBef>
              <a:spcAft>
                <a:spcPts val="0"/>
              </a:spcAft>
              <a:buClr>
                <a:schemeClr val="dk1"/>
              </a:buClr>
              <a:buSzPts val="1100"/>
              <a:buFont typeface="Arial"/>
              <a:buNone/>
            </a:pPr>
            <a:endParaRPr sz="1100" dirty="0">
              <a:solidFill>
                <a:schemeClr val="dk1"/>
              </a:solidFill>
              <a:latin typeface="Verdana"/>
              <a:ea typeface="Verdana"/>
              <a:cs typeface="Verdana"/>
              <a:sym typeface="Verdana"/>
            </a:endParaRPr>
          </a:p>
        </p:txBody>
      </p:sp>
      <p:sp>
        <p:nvSpPr>
          <p:cNvPr id="101" name="Google Shape;101;p3"/>
          <p:cNvSpPr txBox="1"/>
          <p:nvPr/>
        </p:nvSpPr>
        <p:spPr>
          <a:xfrm flipH="1">
            <a:off x="7450996" y="5890000"/>
            <a:ext cx="3971805" cy="2539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050" dirty="0">
                <a:solidFill>
                  <a:schemeClr val="dk1"/>
                </a:solidFill>
                <a:latin typeface="Verdana"/>
                <a:ea typeface="Verdana"/>
                <a:cs typeface="Verdana"/>
                <a:sym typeface="Verdana"/>
              </a:rPr>
              <a:t>Agendamiento dispuesto a la ciudadanía: </a:t>
            </a:r>
            <a:r>
              <a:rPr lang="es-MX" sz="1050" b="1" dirty="0">
                <a:solidFill>
                  <a:schemeClr val="dk1"/>
                </a:solidFill>
                <a:latin typeface="Verdana"/>
                <a:ea typeface="Verdana"/>
                <a:cs typeface="Verdana"/>
                <a:sym typeface="Verdana"/>
              </a:rPr>
              <a:t>33.643</a:t>
            </a:r>
            <a:endParaRPr sz="1050" b="1" dirty="0">
              <a:solidFill>
                <a:schemeClr val="dk1"/>
              </a:solidFill>
              <a:latin typeface="Verdana"/>
              <a:ea typeface="Verdana"/>
              <a:cs typeface="Verdana"/>
              <a:sym typeface="Verdana"/>
            </a:endParaRPr>
          </a:p>
        </p:txBody>
      </p:sp>
      <p:graphicFrame>
        <p:nvGraphicFramePr>
          <p:cNvPr id="2" name="Gráfico 1">
            <a:extLst>
              <a:ext uri="{FF2B5EF4-FFF2-40B4-BE49-F238E27FC236}">
                <a16:creationId xmlns:a16="http://schemas.microsoft.com/office/drawing/2014/main" id="{0FA3641D-1841-409A-B8DD-3B95C9810809}"/>
              </a:ext>
            </a:extLst>
          </p:cNvPr>
          <p:cNvGraphicFramePr>
            <a:graphicFrameLocks/>
          </p:cNvGraphicFramePr>
          <p:nvPr>
            <p:extLst>
              <p:ext uri="{D42A27DB-BD31-4B8C-83A1-F6EECF244321}">
                <p14:modId xmlns:p14="http://schemas.microsoft.com/office/powerpoint/2010/main" val="3439858914"/>
              </p:ext>
            </p:extLst>
          </p:nvPr>
        </p:nvGraphicFramePr>
        <p:xfrm>
          <a:off x="6547104" y="2021205"/>
          <a:ext cx="5386388" cy="318135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4"/>
          <p:cNvSpPr txBox="1"/>
          <p:nvPr/>
        </p:nvSpPr>
        <p:spPr>
          <a:xfrm>
            <a:off x="787869" y="460736"/>
            <a:ext cx="10899305" cy="982246"/>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es-MX" sz="2000" b="1" dirty="0">
                <a:solidFill>
                  <a:srgbClr val="1F3864"/>
                </a:solidFill>
                <a:latin typeface="Verdana"/>
                <a:ea typeface="Verdana"/>
                <a:cs typeface="Verdana"/>
                <a:sym typeface="Verdana"/>
              </a:rPr>
              <a:t>AGENDAMIENTO DE CITAS POR GRUPO DE TRÁMITES – AGOSTO 2026</a:t>
            </a:r>
            <a:endParaRPr sz="2000" dirty="0">
              <a:solidFill>
                <a:srgbClr val="1F3864"/>
              </a:solidFill>
              <a:latin typeface="Calibri"/>
              <a:ea typeface="Calibri"/>
              <a:cs typeface="Calibri"/>
              <a:sym typeface="Calibri"/>
            </a:endParaRPr>
          </a:p>
        </p:txBody>
      </p:sp>
      <p:graphicFrame>
        <p:nvGraphicFramePr>
          <p:cNvPr id="108" name="Google Shape;108;p4"/>
          <p:cNvGraphicFramePr/>
          <p:nvPr>
            <p:extLst>
              <p:ext uri="{D42A27DB-BD31-4B8C-83A1-F6EECF244321}">
                <p14:modId xmlns:p14="http://schemas.microsoft.com/office/powerpoint/2010/main" val="472995198"/>
              </p:ext>
            </p:extLst>
          </p:nvPr>
        </p:nvGraphicFramePr>
        <p:xfrm>
          <a:off x="1371601" y="1585586"/>
          <a:ext cx="9036425" cy="1528475"/>
        </p:xfrm>
        <a:graphic>
          <a:graphicData uri="http://schemas.openxmlformats.org/drawingml/2006/table">
            <a:tbl>
              <a:tblPr>
                <a:noFill/>
                <a:tableStyleId>{150CF324-145A-4245-97F2-7A682AE5803E}</a:tableStyleId>
              </a:tblPr>
              <a:tblGrid>
                <a:gridCol w="1915850">
                  <a:extLst>
                    <a:ext uri="{9D8B030D-6E8A-4147-A177-3AD203B41FA5}">
                      <a16:colId xmlns:a16="http://schemas.microsoft.com/office/drawing/2014/main" val="20000"/>
                    </a:ext>
                  </a:extLst>
                </a:gridCol>
                <a:gridCol w="3448525">
                  <a:extLst>
                    <a:ext uri="{9D8B030D-6E8A-4147-A177-3AD203B41FA5}">
                      <a16:colId xmlns:a16="http://schemas.microsoft.com/office/drawing/2014/main" val="20001"/>
                    </a:ext>
                  </a:extLst>
                </a:gridCol>
                <a:gridCol w="3672050">
                  <a:extLst>
                    <a:ext uri="{9D8B030D-6E8A-4147-A177-3AD203B41FA5}">
                      <a16:colId xmlns:a16="http://schemas.microsoft.com/office/drawing/2014/main" val="20002"/>
                    </a:ext>
                  </a:extLst>
                </a:gridCol>
              </a:tblGrid>
              <a:tr h="493575">
                <a:tc gridSpan="3">
                  <a:txBody>
                    <a:bodyPr/>
                    <a:lstStyle/>
                    <a:p>
                      <a:pPr marL="0" marR="0" lvl="0" indent="0" algn="ctr" rtl="0">
                        <a:spcBef>
                          <a:spcPts val="0"/>
                        </a:spcBef>
                        <a:spcAft>
                          <a:spcPts val="0"/>
                        </a:spcAft>
                        <a:buNone/>
                      </a:pPr>
                      <a:r>
                        <a:rPr lang="es-MX" sz="1600" b="1" u="none" strike="noStrike" cap="none" dirty="0"/>
                        <a:t>Resumen de agendamiento agosto 2026 a nivel nacional por grupo de trámites</a:t>
                      </a:r>
                      <a:endParaRPr sz="1600" b="1" i="0" u="none" strike="noStrike" cap="none" dirty="0">
                        <a:solidFill>
                          <a:srgbClr val="000000"/>
                        </a:solidFill>
                        <a:latin typeface="Calibri"/>
                        <a:ea typeface="Calibri"/>
                        <a:cs typeface="Calibri"/>
                        <a:sym typeface="Calibri"/>
                      </a:endParaRPr>
                    </a:p>
                  </a:txBody>
                  <a:tcPr marL="9525" marR="9525" marT="9525"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541325">
                <a:tc>
                  <a:txBody>
                    <a:bodyPr/>
                    <a:lstStyle/>
                    <a:p>
                      <a:pPr marL="0" marR="0" lvl="0" indent="0" algn="ctr" rtl="0">
                        <a:spcBef>
                          <a:spcPts val="0"/>
                        </a:spcBef>
                        <a:spcAft>
                          <a:spcPts val="0"/>
                        </a:spcAft>
                        <a:buNone/>
                      </a:pPr>
                      <a:r>
                        <a:rPr lang="es-MX" sz="1400" b="1" u="none" strike="noStrike" cap="none"/>
                        <a:t>Mes</a:t>
                      </a:r>
                      <a:endParaRPr sz="1400" b="1" i="0" u="none" strike="noStrike" cap="none">
                        <a:solidFill>
                          <a:srgbClr val="FFFFFF"/>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s-MX" sz="1400" b="1" u="none" strike="noStrike" cap="none"/>
                        <a:t>No. de citas dispuestas a la ciudadanía</a:t>
                      </a:r>
                      <a:endParaRPr sz="1400" b="1" i="0" u="none" strike="noStrike" cap="none">
                        <a:solidFill>
                          <a:srgbClr val="FFFFFF"/>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r>
                        <a:rPr lang="es-MX" sz="1400" b="1" u="none" strike="noStrike" cap="none"/>
                        <a:t>No. de citas agendadas por la ciudadanía</a:t>
                      </a:r>
                      <a:endParaRPr sz="1400" b="1" i="0" u="none" strike="noStrike" cap="none">
                        <a:solidFill>
                          <a:srgbClr val="FFFFFF"/>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01"/>
                  </a:ext>
                </a:extLst>
              </a:tr>
              <a:tr h="493575">
                <a:tc>
                  <a:txBody>
                    <a:bodyPr/>
                    <a:lstStyle/>
                    <a:p>
                      <a:pPr marL="0" marR="0" lvl="0" indent="0" algn="ctr" rtl="0">
                        <a:spcBef>
                          <a:spcPts val="0"/>
                        </a:spcBef>
                        <a:spcAft>
                          <a:spcPts val="0"/>
                        </a:spcAft>
                        <a:buNone/>
                      </a:pPr>
                      <a:r>
                        <a:rPr lang="es-MX" sz="1400" b="0" i="0" u="none" strike="noStrike" cap="none" dirty="0">
                          <a:solidFill>
                            <a:srgbClr val="000000"/>
                          </a:solidFill>
                          <a:latin typeface="Calibri"/>
                          <a:ea typeface="Calibri"/>
                          <a:cs typeface="Calibri"/>
                          <a:sym typeface="Calibri"/>
                        </a:rPr>
                        <a:t>Agosto</a:t>
                      </a:r>
                      <a:endParaRPr sz="1400" b="0" i="0" u="none" strike="noStrike" cap="none" dirty="0">
                        <a:solidFill>
                          <a:srgbClr val="000000"/>
                        </a:solidFill>
                        <a:latin typeface="Calibri"/>
                        <a:ea typeface="Calibri"/>
                        <a:cs typeface="Calibri"/>
                        <a:sym typeface="Calibri"/>
                      </a:endParaRPr>
                    </a:p>
                  </a:txBody>
                  <a:tcPr marL="9525" marR="9525" marT="9525" marB="0" anchor="ctr"/>
                </a:tc>
                <a:tc>
                  <a:txBody>
                    <a:bodyPr/>
                    <a:lstStyle/>
                    <a:p>
                      <a:pPr marL="0" marR="0" lvl="0" indent="0" algn="ctr" rtl="0">
                        <a:lnSpc>
                          <a:spcPct val="100000"/>
                        </a:lnSpc>
                        <a:spcBef>
                          <a:spcPts val="0"/>
                        </a:spcBef>
                        <a:spcAft>
                          <a:spcPts val="0"/>
                        </a:spcAft>
                        <a:buClr>
                          <a:srgbClr val="000000"/>
                        </a:buClr>
                        <a:buFont typeface="Arial"/>
                        <a:buNone/>
                      </a:pPr>
                      <a:r>
                        <a:rPr lang="es-MX" sz="1400" b="0" i="0" u="none" strike="noStrike" cap="none" dirty="0">
                          <a:solidFill>
                            <a:srgbClr val="000000"/>
                          </a:solidFill>
                          <a:latin typeface="Calibri"/>
                          <a:ea typeface="Calibri"/>
                          <a:cs typeface="Calibri"/>
                          <a:sym typeface="Verdana"/>
                        </a:rPr>
                        <a:t>33.645</a:t>
                      </a:r>
                      <a:endParaRPr sz="1400" b="0" i="0" u="none" strike="noStrike" cap="none" dirty="0">
                        <a:solidFill>
                          <a:srgbClr val="000000"/>
                        </a:solidFill>
                        <a:latin typeface="Calibri"/>
                        <a:ea typeface="Calibri"/>
                        <a:cs typeface="Calibri"/>
                        <a:sym typeface="Calibri"/>
                      </a:endParaRPr>
                    </a:p>
                  </a:txBody>
                  <a:tcPr marL="9525" marR="9525" marT="9525" marB="0" anchor="ctr"/>
                </a:tc>
                <a:tc>
                  <a:txBody>
                    <a:bodyPr/>
                    <a:lstStyle/>
                    <a:p>
                      <a:pPr marL="0" marR="0" lvl="0" indent="0" algn="ctr" rtl="0">
                        <a:lnSpc>
                          <a:spcPct val="100000"/>
                        </a:lnSpc>
                        <a:spcBef>
                          <a:spcPts val="0"/>
                        </a:spcBef>
                        <a:spcAft>
                          <a:spcPts val="0"/>
                        </a:spcAft>
                        <a:buClr>
                          <a:schemeClr val="dk1"/>
                        </a:buClr>
                        <a:buSzPts val="1200"/>
                        <a:buFont typeface="Verdana"/>
                        <a:buNone/>
                      </a:pPr>
                      <a:r>
                        <a:rPr lang="es-MX" sz="1200" b="0" u="none" strike="noStrike" cap="none" dirty="0">
                          <a:latin typeface="Verdana"/>
                          <a:ea typeface="Verdana"/>
                          <a:cs typeface="Verdana"/>
                          <a:sym typeface="Verdana"/>
                        </a:rPr>
                        <a:t>15.862</a:t>
                      </a:r>
                      <a:endParaRPr sz="1200" b="0" i="0" u="none" strike="noStrike" cap="none" dirty="0">
                        <a:solidFill>
                          <a:schemeClr val="dk1"/>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02"/>
                  </a:ext>
                </a:extLst>
              </a:tr>
            </a:tbl>
          </a:graphicData>
        </a:graphic>
      </p:graphicFrame>
      <p:sp>
        <p:nvSpPr>
          <p:cNvPr id="109" name="Google Shape;109;p4"/>
          <p:cNvSpPr txBox="1"/>
          <p:nvPr/>
        </p:nvSpPr>
        <p:spPr>
          <a:xfrm>
            <a:off x="911110" y="6089487"/>
            <a:ext cx="250417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400" dirty="0">
                <a:solidFill>
                  <a:schemeClr val="dk1"/>
                </a:solidFill>
                <a:latin typeface="Calibri"/>
                <a:ea typeface="Calibri"/>
                <a:cs typeface="Calibri"/>
                <a:sym typeface="Calibri"/>
              </a:rPr>
              <a:t>Total de agendamiento </a:t>
            </a:r>
            <a:r>
              <a:rPr lang="es-MX" sz="1400" b="1" dirty="0">
                <a:solidFill>
                  <a:schemeClr val="dk1"/>
                </a:solidFill>
                <a:latin typeface="Calibri"/>
                <a:ea typeface="Calibri"/>
                <a:cs typeface="Calibri"/>
                <a:sym typeface="Calibri"/>
              </a:rPr>
              <a:t>18.086</a:t>
            </a:r>
            <a:endParaRPr b="1" dirty="0"/>
          </a:p>
        </p:txBody>
      </p:sp>
      <p:sp>
        <p:nvSpPr>
          <p:cNvPr id="110" name="Google Shape;110;p4"/>
          <p:cNvSpPr txBox="1"/>
          <p:nvPr/>
        </p:nvSpPr>
        <p:spPr>
          <a:xfrm>
            <a:off x="4762212" y="6100110"/>
            <a:ext cx="250417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400" dirty="0">
                <a:solidFill>
                  <a:schemeClr val="dk1"/>
                </a:solidFill>
                <a:latin typeface="Calibri"/>
                <a:ea typeface="Calibri"/>
                <a:cs typeface="Calibri"/>
                <a:sym typeface="Calibri"/>
              </a:rPr>
              <a:t>Total de agendamiento </a:t>
            </a:r>
            <a:r>
              <a:rPr lang="es-MX" sz="1400" b="1" dirty="0">
                <a:solidFill>
                  <a:schemeClr val="dk1"/>
                </a:solidFill>
                <a:latin typeface="Calibri"/>
                <a:ea typeface="Calibri"/>
                <a:cs typeface="Calibri"/>
                <a:sym typeface="Calibri"/>
              </a:rPr>
              <a:t>13.750</a:t>
            </a:r>
            <a:endParaRPr b="1" dirty="0"/>
          </a:p>
        </p:txBody>
      </p:sp>
      <p:sp>
        <p:nvSpPr>
          <p:cNvPr id="111" name="Google Shape;111;p4"/>
          <p:cNvSpPr txBox="1"/>
          <p:nvPr/>
        </p:nvSpPr>
        <p:spPr>
          <a:xfrm>
            <a:off x="8856573" y="6105798"/>
            <a:ext cx="250417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400" dirty="0">
                <a:solidFill>
                  <a:schemeClr val="dk1"/>
                </a:solidFill>
                <a:latin typeface="Calibri"/>
                <a:ea typeface="Calibri"/>
                <a:cs typeface="Calibri"/>
                <a:sym typeface="Calibri"/>
              </a:rPr>
              <a:t>Total de agendamiento 1.809</a:t>
            </a:r>
            <a:endParaRPr b="1" dirty="0"/>
          </a:p>
        </p:txBody>
      </p:sp>
      <p:graphicFrame>
        <p:nvGraphicFramePr>
          <p:cNvPr id="112" name="Google Shape;112;p4"/>
          <p:cNvGraphicFramePr/>
          <p:nvPr>
            <p:extLst>
              <p:ext uri="{D42A27DB-BD31-4B8C-83A1-F6EECF244321}">
                <p14:modId xmlns:p14="http://schemas.microsoft.com/office/powerpoint/2010/main" val="197643670"/>
              </p:ext>
            </p:extLst>
          </p:nvPr>
        </p:nvGraphicFramePr>
        <p:xfrm>
          <a:off x="435934" y="3490989"/>
          <a:ext cx="3406781" cy="26091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Gráfico 4">
            <a:extLst>
              <a:ext uri="{FF2B5EF4-FFF2-40B4-BE49-F238E27FC236}">
                <a16:creationId xmlns:a16="http://schemas.microsoft.com/office/drawing/2014/main" id="{24B00B4F-E627-4BE2-9CBB-D116B043FB7F}"/>
              </a:ext>
            </a:extLst>
          </p:cNvPr>
          <p:cNvGraphicFramePr>
            <a:graphicFrameLocks/>
          </p:cNvGraphicFramePr>
          <p:nvPr>
            <p:extLst>
              <p:ext uri="{D42A27DB-BD31-4B8C-83A1-F6EECF244321}">
                <p14:modId xmlns:p14="http://schemas.microsoft.com/office/powerpoint/2010/main" val="2045903972"/>
              </p:ext>
            </p:extLst>
          </p:nvPr>
        </p:nvGraphicFramePr>
        <p:xfrm>
          <a:off x="3584763" y="3513102"/>
          <a:ext cx="46101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Gráfico 2">
            <a:extLst>
              <a:ext uri="{FF2B5EF4-FFF2-40B4-BE49-F238E27FC236}">
                <a16:creationId xmlns:a16="http://schemas.microsoft.com/office/drawing/2014/main" id="{F478DD14-2094-4196-BAD9-7C49E2FF61E9}"/>
              </a:ext>
            </a:extLst>
          </p:cNvPr>
          <p:cNvGraphicFramePr>
            <a:graphicFrameLocks/>
          </p:cNvGraphicFramePr>
          <p:nvPr>
            <p:extLst>
              <p:ext uri="{D42A27DB-BD31-4B8C-83A1-F6EECF244321}">
                <p14:modId xmlns:p14="http://schemas.microsoft.com/office/powerpoint/2010/main" val="472838577"/>
              </p:ext>
            </p:extLst>
          </p:nvPr>
        </p:nvGraphicFramePr>
        <p:xfrm>
          <a:off x="-247819" y="3535215"/>
          <a:ext cx="4822032"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 name="Gráfico 3">
            <a:extLst>
              <a:ext uri="{FF2B5EF4-FFF2-40B4-BE49-F238E27FC236}">
                <a16:creationId xmlns:a16="http://schemas.microsoft.com/office/drawing/2014/main" id="{24B00B4F-E627-4BE2-9CBB-D116B043FB7F}"/>
              </a:ext>
            </a:extLst>
          </p:cNvPr>
          <p:cNvGraphicFramePr>
            <a:graphicFrameLocks/>
          </p:cNvGraphicFramePr>
          <p:nvPr>
            <p:extLst>
              <p:ext uri="{D42A27DB-BD31-4B8C-83A1-F6EECF244321}">
                <p14:modId xmlns:p14="http://schemas.microsoft.com/office/powerpoint/2010/main" val="1812783200"/>
              </p:ext>
            </p:extLst>
          </p:nvPr>
        </p:nvGraphicFramePr>
        <p:xfrm>
          <a:off x="3387785" y="3532911"/>
          <a:ext cx="4610100"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Gráfico 6">
            <a:extLst>
              <a:ext uri="{FF2B5EF4-FFF2-40B4-BE49-F238E27FC236}">
                <a16:creationId xmlns:a16="http://schemas.microsoft.com/office/drawing/2014/main" id="{7E386D95-1CF5-46FF-AA71-F9CE8E65B36A}"/>
              </a:ext>
            </a:extLst>
          </p:cNvPr>
          <p:cNvGraphicFramePr>
            <a:graphicFrameLocks/>
          </p:cNvGraphicFramePr>
          <p:nvPr>
            <p:extLst>
              <p:ext uri="{D42A27DB-BD31-4B8C-83A1-F6EECF244321}">
                <p14:modId xmlns:p14="http://schemas.microsoft.com/office/powerpoint/2010/main" val="2914018149"/>
              </p:ext>
            </p:extLst>
          </p:nvPr>
        </p:nvGraphicFramePr>
        <p:xfrm>
          <a:off x="7461830" y="3532911"/>
          <a:ext cx="4822032" cy="2743200"/>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5"/>
          <p:cNvSpPr txBox="1"/>
          <p:nvPr/>
        </p:nvSpPr>
        <p:spPr>
          <a:xfrm>
            <a:off x="787870" y="579608"/>
            <a:ext cx="9690786"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2000" b="1" dirty="0">
                <a:solidFill>
                  <a:srgbClr val="1F3864"/>
                </a:solidFill>
                <a:latin typeface="Verdana"/>
                <a:ea typeface="Verdana"/>
                <a:cs typeface="Verdana"/>
                <a:sym typeface="Verdana"/>
              </a:rPr>
              <a:t>AGENDAMIENTO DISPUESTO POR CFSM PARA AGOSTO 2026</a:t>
            </a:r>
            <a:endParaRPr sz="2000" dirty="0">
              <a:solidFill>
                <a:srgbClr val="1F3864"/>
              </a:solidFill>
              <a:latin typeface="Calibri"/>
              <a:ea typeface="Calibri"/>
              <a:cs typeface="Calibri"/>
              <a:sym typeface="Calibri"/>
            </a:endParaRPr>
          </a:p>
        </p:txBody>
      </p:sp>
      <p:sp>
        <p:nvSpPr>
          <p:cNvPr id="120" name="Google Shape;120;p5"/>
          <p:cNvSpPr txBox="1"/>
          <p:nvPr/>
        </p:nvSpPr>
        <p:spPr>
          <a:xfrm>
            <a:off x="787870" y="1503051"/>
            <a:ext cx="4351058" cy="483209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1100"/>
              <a:buFont typeface="Verdana"/>
              <a:buNone/>
            </a:pPr>
            <a:r>
              <a:rPr lang="es-MX" sz="1100" dirty="0">
                <a:solidFill>
                  <a:schemeClr val="dk1"/>
                </a:solidFill>
                <a:latin typeface="Verdana"/>
                <a:ea typeface="Verdana"/>
                <a:cs typeface="Verdana"/>
                <a:sym typeface="Verdana"/>
              </a:rPr>
              <a:t>Al analizar el número de citas asignadas a la ciudadanía para el mes de agosto de 2026 por punto de atención para todos los trámites, se evidenció que los Centros Facilitadores de Servicios Migratorios (CFSM) con mayor demanda de trámites se mantienen con respecto al mes anterior. Estos son:</a:t>
            </a:r>
            <a:endParaRPr dirty="0"/>
          </a:p>
          <a:p>
            <a:pPr marL="0" marR="0" lvl="0" indent="0" algn="just" rtl="0">
              <a:spcBef>
                <a:spcPts val="0"/>
              </a:spcBef>
              <a:spcAft>
                <a:spcPts val="0"/>
              </a:spcAft>
              <a:buClr>
                <a:schemeClr val="dk1"/>
              </a:buClr>
              <a:buSzPts val="1100"/>
              <a:buFont typeface="Calibri"/>
              <a:buNone/>
            </a:pPr>
            <a:endParaRPr sz="1100" dirty="0">
              <a:solidFill>
                <a:schemeClr val="dk1"/>
              </a:solidFill>
              <a:latin typeface="Verdana"/>
              <a:ea typeface="Verdana"/>
              <a:cs typeface="Verdana"/>
              <a:sym typeface="Verdana"/>
            </a:endParaRPr>
          </a:p>
          <a:p>
            <a:pPr marL="171450" marR="0" lvl="0" indent="-171450" algn="just" rtl="0">
              <a:spcBef>
                <a:spcPts val="0"/>
              </a:spcBef>
              <a:spcAft>
                <a:spcPts val="0"/>
              </a:spcAft>
              <a:buClr>
                <a:schemeClr val="dk1"/>
              </a:buClr>
              <a:buSzPts val="1100"/>
              <a:buFont typeface="Arial"/>
              <a:buChar char="•"/>
            </a:pPr>
            <a:r>
              <a:rPr lang="es-MX" sz="1100" b="1" dirty="0">
                <a:solidFill>
                  <a:schemeClr val="dk1"/>
                </a:solidFill>
                <a:latin typeface="Verdana"/>
                <a:ea typeface="Verdana"/>
                <a:cs typeface="Verdana"/>
                <a:sym typeface="Verdana"/>
              </a:rPr>
              <a:t>Bogotá, </a:t>
            </a:r>
            <a:r>
              <a:rPr lang="es-MX" sz="1100" dirty="0">
                <a:solidFill>
                  <a:schemeClr val="dk1"/>
                </a:solidFill>
                <a:latin typeface="Verdana"/>
                <a:ea typeface="Verdana"/>
                <a:cs typeface="Verdana"/>
                <a:sym typeface="Verdana"/>
              </a:rPr>
              <a:t>con una programación del</a:t>
            </a:r>
            <a:r>
              <a:rPr lang="es-MX" sz="1100" dirty="0">
                <a:solidFill>
                  <a:srgbClr val="FF0000"/>
                </a:solidFill>
                <a:latin typeface="Verdana"/>
                <a:ea typeface="Verdana"/>
                <a:cs typeface="Verdana"/>
                <a:sym typeface="Verdana"/>
              </a:rPr>
              <a:t> </a:t>
            </a:r>
            <a:r>
              <a:rPr lang="es-MX" sz="1100" b="1" dirty="0">
                <a:solidFill>
                  <a:schemeClr val="dk1"/>
                </a:solidFill>
                <a:latin typeface="Verdana"/>
                <a:ea typeface="Verdana"/>
                <a:cs typeface="Verdana"/>
                <a:sym typeface="Verdana"/>
              </a:rPr>
              <a:t>97,83% </a:t>
            </a:r>
            <a:r>
              <a:rPr lang="es-MX" sz="1100" dirty="0">
                <a:solidFill>
                  <a:schemeClr val="dk1"/>
                </a:solidFill>
                <a:latin typeface="Verdana"/>
                <a:ea typeface="Verdana"/>
                <a:cs typeface="Verdana"/>
                <a:sym typeface="Verdana"/>
              </a:rPr>
              <a:t>en la programación de las citas habilitadas para esta ciudad.</a:t>
            </a:r>
            <a:endParaRPr dirty="0"/>
          </a:p>
          <a:p>
            <a:pPr marL="171450" marR="0" lvl="0" indent="-171450" algn="just" rtl="0">
              <a:spcBef>
                <a:spcPts val="0"/>
              </a:spcBef>
              <a:spcAft>
                <a:spcPts val="0"/>
              </a:spcAft>
              <a:buClr>
                <a:schemeClr val="dk1"/>
              </a:buClr>
              <a:buSzPts val="1100"/>
              <a:buFont typeface="Arial"/>
              <a:buChar char="•"/>
            </a:pPr>
            <a:r>
              <a:rPr lang="es-MX" sz="1100" b="1" dirty="0">
                <a:solidFill>
                  <a:schemeClr val="dk1"/>
                </a:solidFill>
                <a:latin typeface="Verdana"/>
                <a:ea typeface="Verdana"/>
                <a:cs typeface="Verdana"/>
                <a:sym typeface="Verdana"/>
              </a:rPr>
              <a:t>Medellín, </a:t>
            </a:r>
            <a:r>
              <a:rPr lang="es-MX" sz="1100" dirty="0">
                <a:solidFill>
                  <a:schemeClr val="dk1"/>
                </a:solidFill>
                <a:latin typeface="Verdana"/>
                <a:ea typeface="Verdana"/>
                <a:cs typeface="Verdana"/>
                <a:sym typeface="Verdana"/>
              </a:rPr>
              <a:t>con una programación del </a:t>
            </a:r>
            <a:r>
              <a:rPr lang="es-MX" sz="1100" b="1" dirty="0">
                <a:solidFill>
                  <a:schemeClr val="dk1"/>
                </a:solidFill>
                <a:latin typeface="Verdana"/>
                <a:ea typeface="Verdana"/>
                <a:cs typeface="Verdana"/>
                <a:sym typeface="Verdana"/>
              </a:rPr>
              <a:t>94,50%</a:t>
            </a:r>
            <a:r>
              <a:rPr lang="es-MX" sz="1100" b="1" dirty="0">
                <a:solidFill>
                  <a:srgbClr val="FF0000"/>
                </a:solidFill>
                <a:latin typeface="Verdana"/>
                <a:ea typeface="Verdana"/>
                <a:cs typeface="Verdana"/>
                <a:sym typeface="Verdana"/>
              </a:rPr>
              <a:t> </a:t>
            </a:r>
            <a:r>
              <a:rPr lang="es-MX" sz="1100" dirty="0">
                <a:solidFill>
                  <a:schemeClr val="dk1"/>
                </a:solidFill>
                <a:latin typeface="Verdana"/>
                <a:ea typeface="Verdana"/>
                <a:cs typeface="Verdana"/>
                <a:sym typeface="Verdana"/>
              </a:rPr>
              <a:t>de las citas habilitadas para esta ciudad.</a:t>
            </a:r>
            <a:endParaRPr dirty="0"/>
          </a:p>
          <a:p>
            <a:pPr marL="171450" marR="0" lvl="0" indent="-171450" algn="just" rtl="0">
              <a:spcBef>
                <a:spcPts val="0"/>
              </a:spcBef>
              <a:spcAft>
                <a:spcPts val="0"/>
              </a:spcAft>
              <a:buClr>
                <a:schemeClr val="dk1"/>
              </a:buClr>
              <a:buSzPts val="1100"/>
              <a:buFont typeface="Arial"/>
              <a:buChar char="•"/>
            </a:pPr>
            <a:r>
              <a:rPr lang="es-MX" sz="1100" b="1" dirty="0">
                <a:solidFill>
                  <a:schemeClr val="dk1"/>
                </a:solidFill>
                <a:latin typeface="Verdana"/>
                <a:ea typeface="Verdana"/>
                <a:cs typeface="Verdana"/>
                <a:sym typeface="Verdana"/>
              </a:rPr>
              <a:t>Cali, </a:t>
            </a:r>
            <a:r>
              <a:rPr lang="es-MX" sz="1100" dirty="0">
                <a:solidFill>
                  <a:schemeClr val="dk1"/>
                </a:solidFill>
                <a:latin typeface="Verdana"/>
                <a:ea typeface="Verdana"/>
                <a:cs typeface="Verdana"/>
                <a:sym typeface="Verdana"/>
              </a:rPr>
              <a:t>con una programación del </a:t>
            </a:r>
            <a:r>
              <a:rPr lang="es-MX" sz="1100" b="1" dirty="0">
                <a:solidFill>
                  <a:schemeClr val="dk1"/>
                </a:solidFill>
                <a:latin typeface="Verdana"/>
                <a:ea typeface="Verdana"/>
                <a:cs typeface="Verdana"/>
                <a:sym typeface="Verdana"/>
              </a:rPr>
              <a:t>90,28%</a:t>
            </a:r>
            <a:r>
              <a:rPr lang="es-MX" sz="1100" b="1" dirty="0">
                <a:solidFill>
                  <a:srgbClr val="FF0000"/>
                </a:solidFill>
                <a:latin typeface="Verdana"/>
                <a:ea typeface="Verdana"/>
                <a:cs typeface="Verdana"/>
                <a:sym typeface="Verdana"/>
              </a:rPr>
              <a:t> </a:t>
            </a:r>
            <a:r>
              <a:rPr lang="es-MX" sz="1100" dirty="0">
                <a:solidFill>
                  <a:schemeClr val="dk1"/>
                </a:solidFill>
                <a:latin typeface="Verdana"/>
                <a:ea typeface="Verdana"/>
                <a:cs typeface="Verdana"/>
                <a:sym typeface="Verdana"/>
              </a:rPr>
              <a:t>de las citas habilitadas para esta ciudad.</a:t>
            </a:r>
            <a:endParaRPr sz="1100" b="1" dirty="0">
              <a:solidFill>
                <a:schemeClr val="dk1"/>
              </a:solidFill>
              <a:latin typeface="Verdana"/>
              <a:ea typeface="Verdana"/>
              <a:cs typeface="Verdana"/>
              <a:sym typeface="Verdana"/>
            </a:endParaRPr>
          </a:p>
          <a:p>
            <a:pPr marL="0" marR="0" lvl="0" indent="0" algn="just" rtl="0">
              <a:spcBef>
                <a:spcPts val="0"/>
              </a:spcBef>
              <a:spcAft>
                <a:spcPts val="0"/>
              </a:spcAft>
              <a:buNone/>
            </a:pPr>
            <a:endParaRPr sz="1100" dirty="0">
              <a:solidFill>
                <a:schemeClr val="dk1"/>
              </a:solidFill>
              <a:latin typeface="Verdana"/>
              <a:ea typeface="Verdana"/>
              <a:cs typeface="Verdana"/>
              <a:sym typeface="Verdana"/>
            </a:endParaRPr>
          </a:p>
          <a:p>
            <a:pPr marL="0" marR="0" lvl="0" indent="0" algn="just" rtl="0">
              <a:spcBef>
                <a:spcPts val="0"/>
              </a:spcBef>
              <a:spcAft>
                <a:spcPts val="0"/>
              </a:spcAft>
              <a:buNone/>
            </a:pPr>
            <a:r>
              <a:rPr lang="es-MX" sz="1100" dirty="0">
                <a:solidFill>
                  <a:schemeClr val="dk1"/>
                </a:solidFill>
                <a:latin typeface="Verdana"/>
                <a:ea typeface="Verdana"/>
                <a:cs typeface="Verdana"/>
                <a:sym typeface="Verdana"/>
              </a:rPr>
              <a:t>Estos puntos concentran aproximadamente el </a:t>
            </a:r>
            <a:r>
              <a:rPr lang="es-MX" sz="1100" b="1" dirty="0">
                <a:solidFill>
                  <a:schemeClr val="dk1"/>
                </a:solidFill>
                <a:latin typeface="Verdana"/>
                <a:ea typeface="Verdana"/>
                <a:cs typeface="Verdana"/>
                <a:sym typeface="Verdana"/>
              </a:rPr>
              <a:t>24,23 % </a:t>
            </a:r>
            <a:r>
              <a:rPr lang="es-MX" sz="1100" dirty="0">
                <a:solidFill>
                  <a:schemeClr val="dk1"/>
                </a:solidFill>
                <a:latin typeface="Verdana"/>
                <a:ea typeface="Verdana"/>
                <a:cs typeface="Verdana"/>
                <a:sym typeface="Verdana"/>
              </a:rPr>
              <a:t>del total de agendamientos a nivel nacional para todos los trámites: </a:t>
            </a:r>
            <a:endParaRPr dirty="0"/>
          </a:p>
          <a:p>
            <a:pPr marL="0" marR="0" lvl="0" indent="0" algn="just" rtl="0">
              <a:spcBef>
                <a:spcPts val="0"/>
              </a:spcBef>
              <a:spcAft>
                <a:spcPts val="0"/>
              </a:spcAft>
              <a:buNone/>
            </a:pPr>
            <a:endParaRPr sz="1100" dirty="0">
              <a:solidFill>
                <a:schemeClr val="dk1"/>
              </a:solidFill>
              <a:latin typeface="Verdana"/>
              <a:ea typeface="Verdana"/>
              <a:cs typeface="Verdana"/>
              <a:sym typeface="Verdana"/>
            </a:endParaRPr>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Cédula de Extranjería</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Registro de Visa</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Certificado de Movimientos Migratorios </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Salvoconducto</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Duplicado PPT – Pérdida y Hurto</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PEP Tutor</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Reexpedición PPT por corrección de información </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Proceso Administrativo Persona natural o jurídica</a:t>
            </a:r>
            <a:endParaRPr dirty="0"/>
          </a:p>
          <a:p>
            <a:pPr marL="171450" marR="0" lvl="0" indent="-171450" algn="just" rtl="0">
              <a:spcBef>
                <a:spcPts val="0"/>
              </a:spcBef>
              <a:spcAft>
                <a:spcPts val="0"/>
              </a:spcAft>
              <a:buClr>
                <a:schemeClr val="dk1"/>
              </a:buClr>
              <a:buSzPts val="1100"/>
              <a:buFont typeface="Arial"/>
              <a:buChar char="•"/>
            </a:pPr>
            <a:r>
              <a:rPr lang="es-MX" sz="1100" dirty="0">
                <a:solidFill>
                  <a:schemeClr val="dk1"/>
                </a:solidFill>
                <a:latin typeface="Verdana"/>
                <a:ea typeface="Verdana"/>
                <a:cs typeface="Verdana"/>
                <a:sym typeface="Verdana"/>
              </a:rPr>
              <a:t>Atención SIRE</a:t>
            </a:r>
            <a:endParaRPr dirty="0"/>
          </a:p>
        </p:txBody>
      </p:sp>
      <p:sp>
        <p:nvSpPr>
          <p:cNvPr id="121" name="Google Shape;121;p5"/>
          <p:cNvSpPr txBox="1"/>
          <p:nvPr/>
        </p:nvSpPr>
        <p:spPr>
          <a:xfrm>
            <a:off x="158000" y="6292276"/>
            <a:ext cx="11080293"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100" dirty="0">
                <a:solidFill>
                  <a:schemeClr val="dk1"/>
                </a:solidFill>
                <a:latin typeface="Verdana"/>
                <a:ea typeface="Verdana"/>
                <a:cs typeface="Verdana"/>
                <a:sym typeface="Verdana"/>
              </a:rPr>
              <a:t>Total de agendamiento dispuesto a la ciudadanía para el mes de agosto:</a:t>
            </a:r>
            <a:r>
              <a:rPr lang="es-MX" sz="1100" b="1" dirty="0">
                <a:solidFill>
                  <a:schemeClr val="dk1"/>
                </a:solidFill>
                <a:latin typeface="Verdana"/>
                <a:ea typeface="Verdana"/>
                <a:cs typeface="Verdana"/>
                <a:sym typeface="Verdana"/>
              </a:rPr>
              <a:t> </a:t>
            </a:r>
            <a:r>
              <a:rPr lang="es-MX" sz="1100" b="1" i="0" u="none" strike="noStrike" cap="none" dirty="0">
                <a:solidFill>
                  <a:schemeClr val="dk1"/>
                </a:solidFill>
                <a:latin typeface="Verdana"/>
                <a:ea typeface="Verdana"/>
                <a:cs typeface="Verdana"/>
                <a:sym typeface="Verdana"/>
              </a:rPr>
              <a:t>33.643</a:t>
            </a:r>
            <a:endParaRPr sz="1100" b="1" dirty="0">
              <a:solidFill>
                <a:schemeClr val="dk1"/>
              </a:solidFill>
              <a:latin typeface="Verdana"/>
              <a:ea typeface="Verdana"/>
              <a:cs typeface="Verdana"/>
              <a:sym typeface="Verdana"/>
            </a:endParaRPr>
          </a:p>
        </p:txBody>
      </p:sp>
      <p:graphicFrame>
        <p:nvGraphicFramePr>
          <p:cNvPr id="3" name="Gráfico 2">
            <a:extLst>
              <a:ext uri="{FF2B5EF4-FFF2-40B4-BE49-F238E27FC236}">
                <a16:creationId xmlns:a16="http://schemas.microsoft.com/office/drawing/2014/main" id="{4B9B82D2-01F3-4664-AD0C-59F5EA7B44EF}"/>
              </a:ext>
            </a:extLst>
          </p:cNvPr>
          <p:cNvGraphicFramePr>
            <a:graphicFrameLocks/>
          </p:cNvGraphicFramePr>
          <p:nvPr>
            <p:extLst>
              <p:ext uri="{D42A27DB-BD31-4B8C-83A1-F6EECF244321}">
                <p14:modId xmlns:p14="http://schemas.microsoft.com/office/powerpoint/2010/main" val="1867610016"/>
              </p:ext>
            </p:extLst>
          </p:nvPr>
        </p:nvGraphicFramePr>
        <p:xfrm>
          <a:off x="5306949" y="1641348"/>
          <a:ext cx="6534150" cy="3429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6"/>
          <p:cNvSpPr txBox="1"/>
          <p:nvPr/>
        </p:nvSpPr>
        <p:spPr>
          <a:xfrm>
            <a:off x="787870" y="497312"/>
            <a:ext cx="10616260"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1800" b="1" dirty="0">
                <a:solidFill>
                  <a:srgbClr val="1F3864"/>
                </a:solidFill>
                <a:latin typeface="Verdana"/>
                <a:ea typeface="Verdana"/>
                <a:cs typeface="Verdana"/>
                <a:sym typeface="Verdana"/>
              </a:rPr>
              <a:t>AGENDAMIENTO DISPONIBLE POR TRÁMITE EN LOS CFSM – AGOSTO 2026</a:t>
            </a:r>
            <a:endParaRPr sz="1800" dirty="0">
              <a:solidFill>
                <a:srgbClr val="1F3864"/>
              </a:solidFill>
              <a:latin typeface="Calibri"/>
              <a:ea typeface="Calibri"/>
              <a:cs typeface="Calibri"/>
              <a:sym typeface="Calibri"/>
            </a:endParaRPr>
          </a:p>
        </p:txBody>
      </p:sp>
      <p:sp>
        <p:nvSpPr>
          <p:cNvPr id="128" name="Google Shape;128;p6"/>
          <p:cNvSpPr txBox="1"/>
          <p:nvPr/>
        </p:nvSpPr>
        <p:spPr>
          <a:xfrm>
            <a:off x="792192" y="1209068"/>
            <a:ext cx="10702723" cy="26161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1100" dirty="0">
                <a:solidFill>
                  <a:schemeClr val="dk1"/>
                </a:solidFill>
                <a:latin typeface="Verdana"/>
                <a:ea typeface="Verdana"/>
                <a:cs typeface="Verdana"/>
                <a:sym typeface="Verdana"/>
              </a:rPr>
              <a:t>Número de citas dispuestas a la ciudadanía para el mes de agosto por trámites de Extranjería, Reexpedición PPT y Verificaciones:</a:t>
            </a:r>
            <a:endParaRPr dirty="0"/>
          </a:p>
        </p:txBody>
      </p:sp>
      <p:pic>
        <p:nvPicPr>
          <p:cNvPr id="3" name="Imagen 2">
            <a:extLst>
              <a:ext uri="{FF2B5EF4-FFF2-40B4-BE49-F238E27FC236}">
                <a16:creationId xmlns:a16="http://schemas.microsoft.com/office/drawing/2014/main" id="{A79CDAAE-3897-CD48-1C3C-573998B0FF84}"/>
              </a:ext>
            </a:extLst>
          </p:cNvPr>
          <p:cNvPicPr>
            <a:picLocks noChangeAspect="1"/>
          </p:cNvPicPr>
          <p:nvPr/>
        </p:nvPicPr>
        <p:blipFill>
          <a:blip r:embed="rId4"/>
          <a:stretch>
            <a:fillRect/>
          </a:stretch>
        </p:blipFill>
        <p:spPr>
          <a:xfrm>
            <a:off x="2171153" y="1446061"/>
            <a:ext cx="6469927" cy="50408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7"/>
          <p:cNvSpPr txBox="1"/>
          <p:nvPr/>
        </p:nvSpPr>
        <p:spPr>
          <a:xfrm>
            <a:off x="787870" y="497312"/>
            <a:ext cx="10901026"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1800" b="1" dirty="0">
                <a:solidFill>
                  <a:srgbClr val="1F3864"/>
                </a:solidFill>
                <a:latin typeface="Verdana"/>
                <a:ea typeface="Verdana"/>
                <a:cs typeface="Verdana"/>
                <a:sym typeface="Verdana"/>
              </a:rPr>
              <a:t>CITAS AGENDADAS POR TRÁMITE EN LOS CFSM – AGOSTO 2026</a:t>
            </a:r>
            <a:endParaRPr sz="1800" dirty="0">
              <a:solidFill>
                <a:srgbClr val="1F3864"/>
              </a:solidFill>
              <a:latin typeface="Calibri"/>
              <a:ea typeface="Calibri"/>
              <a:cs typeface="Calibri"/>
              <a:sym typeface="Calibri"/>
            </a:endParaRPr>
          </a:p>
        </p:txBody>
      </p:sp>
      <p:sp>
        <p:nvSpPr>
          <p:cNvPr id="135" name="Google Shape;135;p7"/>
          <p:cNvSpPr txBox="1"/>
          <p:nvPr/>
        </p:nvSpPr>
        <p:spPr>
          <a:xfrm>
            <a:off x="787870" y="1222869"/>
            <a:ext cx="10812756" cy="26161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MX" sz="1100" dirty="0">
                <a:solidFill>
                  <a:schemeClr val="dk1"/>
                </a:solidFill>
                <a:latin typeface="Verdana"/>
                <a:ea typeface="Verdana"/>
                <a:cs typeface="Verdana"/>
                <a:sym typeface="Verdana"/>
              </a:rPr>
              <a:t>Número de citas programadas por la ciudadanía para el mes agosto de por trámites de Extranjería, Reexpedición PPT y Verificaciones:</a:t>
            </a:r>
            <a:endParaRPr dirty="0"/>
          </a:p>
        </p:txBody>
      </p:sp>
      <p:pic>
        <p:nvPicPr>
          <p:cNvPr id="3" name="Imagen 2">
            <a:extLst>
              <a:ext uri="{FF2B5EF4-FFF2-40B4-BE49-F238E27FC236}">
                <a16:creationId xmlns:a16="http://schemas.microsoft.com/office/drawing/2014/main" id="{8F7C734F-49F0-B16E-09EC-B522C8B81838}"/>
              </a:ext>
            </a:extLst>
          </p:cNvPr>
          <p:cNvPicPr>
            <a:picLocks noChangeAspect="1"/>
          </p:cNvPicPr>
          <p:nvPr/>
        </p:nvPicPr>
        <p:blipFill>
          <a:blip r:embed="rId4"/>
          <a:stretch>
            <a:fillRect/>
          </a:stretch>
        </p:blipFill>
        <p:spPr>
          <a:xfrm>
            <a:off x="2528151" y="1591793"/>
            <a:ext cx="6423826" cy="48686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
        <p:nvSpPr>
          <p:cNvPr id="141" name="Google Shape;141;p8"/>
          <p:cNvSpPr txBox="1"/>
          <p:nvPr/>
        </p:nvSpPr>
        <p:spPr>
          <a:xfrm>
            <a:off x="820655" y="606724"/>
            <a:ext cx="10901026"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2000" b="1" dirty="0">
                <a:solidFill>
                  <a:srgbClr val="1F3864"/>
                </a:solidFill>
                <a:latin typeface="Verdana"/>
                <a:ea typeface="Verdana"/>
                <a:cs typeface="Verdana"/>
                <a:sym typeface="Verdana"/>
              </a:rPr>
              <a:t>CONCLUSIONES DEL AGENDAMIENTO MENSUAL – AGOSTO 2026</a:t>
            </a:r>
            <a:endParaRPr sz="2000" dirty="0">
              <a:solidFill>
                <a:srgbClr val="1F3864"/>
              </a:solidFill>
              <a:latin typeface="Calibri"/>
              <a:ea typeface="Calibri"/>
              <a:cs typeface="Calibri"/>
              <a:sym typeface="Calibri"/>
            </a:endParaRPr>
          </a:p>
        </p:txBody>
      </p:sp>
      <p:sp>
        <p:nvSpPr>
          <p:cNvPr id="142" name="Google Shape;142;p8"/>
          <p:cNvSpPr txBox="1"/>
          <p:nvPr/>
        </p:nvSpPr>
        <p:spPr>
          <a:xfrm>
            <a:off x="820655" y="1762706"/>
            <a:ext cx="10550690" cy="5039801"/>
          </a:xfrm>
          <a:prstGeom prst="rect">
            <a:avLst/>
          </a:prstGeom>
          <a:noFill/>
          <a:ln>
            <a:noFill/>
          </a:ln>
        </p:spPr>
        <p:txBody>
          <a:bodyPr spcFirstLastPara="1" wrap="square" lIns="91425" tIns="45700" rIns="91425" bIns="45700" anchor="t" anchorCtr="0">
            <a:spAutoFit/>
          </a:bodyPr>
          <a:lstStyle/>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effectLst/>
                <a:latin typeface="Verdana" panose="020B0604030504040204" pitchFamily="34" charset="0"/>
                <a:ea typeface="Verdana" panose="020B0604030504040204" pitchFamily="34" charset="0"/>
                <a:cs typeface="Times New Roman" panose="02020603050405020304" pitchFamily="18" charset="0"/>
              </a:rPr>
              <a:t>Durante agosto de 2026 se dispusieron 33.643 citas a nivel nacional para los trámites de Extranjería, Verificaciones y Reexpedición de PPT, de las cuales se agendaron 15.862 citas, manteniéndose una capacidad disponible de 17.781 cupos.</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En comparación con el mes anterior, se presentó una disminución del 15,60% en la oferta de citas, situación que impactó el volumen total de agendamientos a nivel nacional.</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Como aspecto positivo para el fortalecimiento de la capacidad operativa institucional, durante agosto se realizó la apertura del Centro Facilitador de Servicios Migratorios de Chía, ampliando la cobertura de atención y generando una nueva alternativa para los usuarios de la región y municipios aledaños</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La reducción en la disponibilidad de citas obedeció a factores externos. De manera particular, el terremoto ocurrido el 10 de agosto de 2026 obligó al cierre temporal de seis Centros Facilitadores de Servicios Migratorios (CFSM) (Armenia, Cali, Manizales, Medellín, Pereira y Quibdó), afectando la capacidad instalada para la atención y la habilitación de citas durante el período.</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Los trámites con mayor nivel de agendamiento fueron Cédula de Extranjería, Salvoconducto y Certificado de Movimientos Migratorios, evidenciando que continúan siendo los servicios con mayor demanda por parte de la ciudadanía.</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Los trámites con menor nivel de programación correspondieron a Registro de Menor de 7 años, Atención SIRE y Proceso Administrativo, lo que refleja una menor demanda relativa frente a otros servicios misionales.</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Los CFSM de Bogotá, Medellín y Cali mantuvieron los mayores niveles de ocupación de citas habilitadas, concentrando aproximadamente el 24,23% de los agendamientos nacionales, lo que reafirma su importancia dentro de la operación del servicio migratorio.</a:t>
            </a:r>
          </a:p>
          <a:p>
            <a:pPr marL="171450" indent="-171450">
              <a:lnSpc>
                <a:spcPct val="115000"/>
              </a:lnSpc>
              <a:spcAft>
                <a:spcPts val="800"/>
              </a:spcAft>
              <a:buSzPts val="1000"/>
              <a:buFont typeface="Arial" panose="020B0604020202020204" pitchFamily="34" charset="0"/>
              <a:buChar char="•"/>
              <a:tabLst>
                <a:tab pos="457200" algn="l"/>
              </a:tabLst>
            </a:pPr>
            <a:r>
              <a:rPr lang="es-CO" sz="1000" kern="100" dirty="0">
                <a:latin typeface="Verdana" panose="020B0604030504040204" pitchFamily="34" charset="0"/>
                <a:ea typeface="Verdana" panose="020B0604030504040204" pitchFamily="34" charset="0"/>
                <a:cs typeface="Times New Roman" panose="02020603050405020304" pitchFamily="18" charset="0"/>
              </a:rPr>
              <a:t>A pesar de las afectaciones generadas por el evento sísmico y el cierre temporal de seis centros facilitadores, la entidad logró mantener la prestación del servicio de agendamiento a nivel nacional, garantizando la continuidad de la atención mediante la oferta de más de treinta y tres mil citas durante el mes</a:t>
            </a:r>
          </a:p>
          <a:p>
            <a:pPr marL="171450" indent="-171450">
              <a:lnSpc>
                <a:spcPct val="115000"/>
              </a:lnSpc>
              <a:spcAft>
                <a:spcPts val="800"/>
              </a:spcAft>
              <a:buSzPts val="1000"/>
              <a:buFont typeface="Arial" panose="020B0604020202020204" pitchFamily="34" charset="0"/>
              <a:buChar char="•"/>
              <a:tabLst>
                <a:tab pos="457200" algn="l"/>
              </a:tabLst>
            </a:pPr>
            <a:endParaRPr lang="es-CO" sz="1000" kern="100" dirty="0">
              <a:latin typeface="Verdana" panose="020B0604030504040204" pitchFamily="34" charset="0"/>
              <a:ea typeface="Verdana" panose="020B0604030504040204" pitchFamily="34" charset="0"/>
              <a:cs typeface="Times New Roman" panose="02020603050405020304" pitchFamily="18" charset="0"/>
            </a:endParaRPr>
          </a:p>
          <a:p>
            <a:pPr marL="171450" indent="-171450">
              <a:lnSpc>
                <a:spcPct val="115000"/>
              </a:lnSpc>
              <a:spcAft>
                <a:spcPts val="800"/>
              </a:spcAft>
              <a:buSzPts val="1000"/>
              <a:buFont typeface="Arial" panose="020B0604020202020204" pitchFamily="34" charset="0"/>
              <a:buChar char="•"/>
              <a:tabLst>
                <a:tab pos="457200" algn="l"/>
              </a:tabLst>
            </a:pPr>
            <a:endParaRPr lang="es-CO" sz="1000" kern="100" dirty="0">
              <a:latin typeface="Verdana" panose="020B0604030504040204" pitchFamily="34" charset="0"/>
              <a:ea typeface="Verdana" panose="020B0604030504040204" pitchFamily="34" charset="0"/>
              <a:cs typeface="Times New Roman" panose="02020603050405020304" pitchFamily="18" charset="0"/>
            </a:endParaRPr>
          </a:p>
          <a:p>
            <a:pPr marL="171450" indent="-171450">
              <a:lnSpc>
                <a:spcPct val="115000"/>
              </a:lnSpc>
              <a:spcAft>
                <a:spcPts val="800"/>
              </a:spcAft>
              <a:buSzPts val="1000"/>
              <a:buFont typeface="Arial" panose="020B0604020202020204" pitchFamily="34" charset="0"/>
              <a:buChar char="•"/>
              <a:tabLst>
                <a:tab pos="457200" algn="l"/>
              </a:tabLst>
            </a:pPr>
            <a:endParaRPr lang="es-CO" sz="1000" kern="100" dirty="0">
              <a:effectLst/>
              <a:latin typeface="Verdana" panose="020B0604030504040204" pitchFamily="34" charset="0"/>
              <a:ea typeface="Verdana" panose="020B0604030504040204" pitchFamily="34" charset="0"/>
              <a:cs typeface="Times New Roman" panose="02020603050405020304" pitchFamily="18" charset="0"/>
            </a:endParaRPr>
          </a:p>
          <a:p>
            <a:pPr>
              <a:lnSpc>
                <a:spcPct val="115000"/>
              </a:lnSpc>
              <a:spcAft>
                <a:spcPts val="800"/>
              </a:spcAft>
              <a:buSzPts val="1000"/>
              <a:tabLst>
                <a:tab pos="457200" algn="l"/>
              </a:tabLst>
            </a:pPr>
            <a:endParaRPr lang="es-CO" sz="1000" dirty="0">
              <a:solidFill>
                <a:schemeClr val="dk1"/>
              </a:solidFill>
              <a:latin typeface="Verdana"/>
              <a:ea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9"/>
          <p:cNvSpPr txBox="1"/>
          <p:nvPr/>
        </p:nvSpPr>
        <p:spPr>
          <a:xfrm>
            <a:off x="787870" y="579608"/>
            <a:ext cx="9690786" cy="982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s-MX" sz="2000" b="1">
                <a:solidFill>
                  <a:srgbClr val="1F3864"/>
                </a:solidFill>
                <a:latin typeface="Verdana"/>
                <a:ea typeface="Verdana"/>
                <a:cs typeface="Verdana"/>
                <a:sym typeface="Verdana"/>
              </a:rPr>
              <a:t>RECOMENDACIONES</a:t>
            </a:r>
            <a:endParaRPr sz="2000">
              <a:solidFill>
                <a:srgbClr val="FF0000"/>
              </a:solidFill>
              <a:latin typeface="Calibri"/>
              <a:ea typeface="Calibri"/>
              <a:cs typeface="Calibri"/>
              <a:sym typeface="Calibri"/>
            </a:endParaRPr>
          </a:p>
        </p:txBody>
      </p:sp>
      <p:sp>
        <p:nvSpPr>
          <p:cNvPr id="148" name="Google Shape;148;p9"/>
          <p:cNvSpPr txBox="1"/>
          <p:nvPr/>
        </p:nvSpPr>
        <p:spPr>
          <a:xfrm>
            <a:off x="787870" y="1678880"/>
            <a:ext cx="10836600" cy="1999994"/>
          </a:xfrm>
          <a:prstGeom prst="rect">
            <a:avLst/>
          </a:prstGeom>
          <a:noFill/>
          <a:ln>
            <a:noFill/>
          </a:ln>
        </p:spPr>
        <p:txBody>
          <a:bodyPr spcFirstLastPara="1" wrap="square" lIns="91425" tIns="45700" rIns="91425" bIns="45700" anchor="t" anchorCtr="0">
            <a:spAutoFit/>
          </a:bodyPr>
          <a:lstStyle/>
          <a:p>
            <a:pPr marL="0" marR="0" lvl="0" indent="-63500" algn="l" rtl="0">
              <a:spcBef>
                <a:spcPts val="0"/>
              </a:spcBef>
              <a:spcAft>
                <a:spcPts val="0"/>
              </a:spcAft>
              <a:buClr>
                <a:schemeClr val="dk1"/>
              </a:buClr>
              <a:buSzPts val="1000"/>
              <a:buFont typeface="Arial"/>
              <a:buChar char="•"/>
            </a:pPr>
            <a:r>
              <a:rPr lang="es-MX" sz="1000" dirty="0">
                <a:solidFill>
                  <a:schemeClr val="dk1"/>
                </a:solidFill>
                <a:latin typeface="Verdana"/>
                <a:ea typeface="Verdana"/>
                <a:cs typeface="Verdana"/>
                <a:sym typeface="Verdana"/>
              </a:rPr>
              <a:t> Reportar al Grupo de Atención y Relacionamiento con la Ciudadanía cualquier novedad, inquietud o inconsistencia asociada al funcionamiento de la plataforma de agendamiento, con el fin de gestionar las acciones correspondientes de manera oportuna.</a:t>
            </a:r>
            <a:endParaRPr sz="1000" dirty="0">
              <a:solidFill>
                <a:schemeClr val="dk1"/>
              </a:solidFill>
              <a:latin typeface="Verdana"/>
              <a:ea typeface="Verdana"/>
              <a:cs typeface="Verdana"/>
              <a:sym typeface="Verdana"/>
            </a:endParaRPr>
          </a:p>
          <a:p>
            <a:pPr marL="457200" marR="0" lvl="0" indent="0" algn="l" rtl="0">
              <a:spcBef>
                <a:spcPts val="0"/>
              </a:spcBef>
              <a:spcAft>
                <a:spcPts val="0"/>
              </a:spcAft>
              <a:buNone/>
            </a:pPr>
            <a:endParaRPr sz="1000" dirty="0">
              <a:solidFill>
                <a:schemeClr val="dk1"/>
              </a:solidFill>
              <a:latin typeface="Verdana"/>
              <a:ea typeface="Verdana"/>
              <a:sym typeface="Verdana"/>
            </a:endParaRPr>
          </a:p>
          <a:p>
            <a:pPr indent="-63500">
              <a:buClr>
                <a:schemeClr val="dk1"/>
              </a:buClr>
              <a:buSzPts val="1000"/>
              <a:buFont typeface="Arial"/>
              <a:buChar char="•"/>
            </a:pPr>
            <a:r>
              <a:rPr lang="es-MX" sz="1000" dirty="0">
                <a:solidFill>
                  <a:schemeClr val="dk1"/>
                </a:solidFill>
                <a:latin typeface="Verdana"/>
                <a:ea typeface="Verdana"/>
                <a:sym typeface="Verdana"/>
              </a:rPr>
              <a:t> </a:t>
            </a:r>
            <a:r>
              <a:rPr lang="es-CO" sz="1000" dirty="0">
                <a:solidFill>
                  <a:schemeClr val="dk1"/>
                </a:solidFill>
                <a:latin typeface="Verdana"/>
                <a:ea typeface="Verdana"/>
              </a:rPr>
              <a:t>Realizar campañas informativas a través de canales institucionales y redes sociales para informar sobre disponibilidad de citas y horarios de atención</a:t>
            </a:r>
          </a:p>
          <a:p>
            <a:pPr marL="0" marR="0" lvl="0" indent="-69850" algn="l" rtl="0">
              <a:spcBef>
                <a:spcPts val="800"/>
              </a:spcBef>
              <a:spcAft>
                <a:spcPts val="0"/>
              </a:spcAft>
              <a:buClr>
                <a:schemeClr val="dk1"/>
              </a:buClr>
              <a:buSzPts val="1100"/>
              <a:buChar char="•"/>
            </a:pPr>
            <a:r>
              <a:rPr lang="es-MX" sz="1100" dirty="0">
                <a:solidFill>
                  <a:schemeClr val="dk1"/>
                </a:solidFill>
              </a:rPr>
              <a:t> Garantizar que la información suministrada a la ciudadanía sea precisa, completa y veraz, respondiendo de manera efectiva a cada solicitud.</a:t>
            </a:r>
            <a:endParaRPr sz="1100" dirty="0">
              <a:solidFill>
                <a:schemeClr val="dk1"/>
              </a:solidFill>
            </a:endParaRPr>
          </a:p>
          <a:p>
            <a:pPr marL="0" marR="0" lvl="0" indent="-69850" algn="l" rtl="0">
              <a:spcBef>
                <a:spcPts val="800"/>
              </a:spcBef>
              <a:spcAft>
                <a:spcPts val="0"/>
              </a:spcAft>
              <a:buClr>
                <a:schemeClr val="dk1"/>
              </a:buClr>
              <a:buSzPts val="1100"/>
              <a:buChar char="•"/>
            </a:pPr>
            <a:r>
              <a:rPr lang="es-MX" sz="1100" b="1" dirty="0">
                <a:solidFill>
                  <a:schemeClr val="dk1"/>
                </a:solidFill>
              </a:rPr>
              <a:t> </a:t>
            </a:r>
            <a:r>
              <a:rPr lang="es-MX" sz="1000" dirty="0">
                <a:solidFill>
                  <a:schemeClr val="dk1"/>
                </a:solidFill>
                <a:latin typeface="Verdana"/>
                <a:ea typeface="Verdana"/>
                <a:cs typeface="Verdana"/>
                <a:sym typeface="Verdana"/>
              </a:rPr>
              <a:t>Capacitar continuamente a los equipos de trabajo para asegurar una comunicación asertiva y alineada con los estándares de calidad institucional.</a:t>
            </a:r>
            <a:endParaRPr sz="1000" dirty="0">
              <a:solidFill>
                <a:schemeClr val="dk1"/>
              </a:solidFill>
              <a:latin typeface="Verdana"/>
              <a:ea typeface="Verdana"/>
              <a:cs typeface="Verdana"/>
              <a:sym typeface="Verdana"/>
            </a:endParaRPr>
          </a:p>
          <a:p>
            <a:pPr marL="457200" marR="0" lvl="0" indent="0" algn="l" rtl="0">
              <a:spcBef>
                <a:spcPts val="800"/>
              </a:spcBef>
              <a:spcAft>
                <a:spcPts val="0"/>
              </a:spcAft>
              <a:buNone/>
            </a:pPr>
            <a:endParaRPr sz="1000" dirty="0">
              <a:solidFill>
                <a:schemeClr val="dk1"/>
              </a:solidFill>
              <a:latin typeface="Verdana"/>
              <a:ea typeface="Verdana"/>
              <a:cs typeface="Verdana"/>
              <a:sym typeface="Verdana"/>
            </a:endParaRPr>
          </a:p>
          <a:p>
            <a:pPr marL="171450" marR="0" lvl="0" indent="-101600" algn="l" rtl="0">
              <a:lnSpc>
                <a:spcPct val="115000"/>
              </a:lnSpc>
              <a:spcBef>
                <a:spcPts val="0"/>
              </a:spcBef>
              <a:spcAft>
                <a:spcPts val="0"/>
              </a:spcAft>
              <a:buClr>
                <a:schemeClr val="dk1"/>
              </a:buClr>
              <a:buSzPts val="1100"/>
              <a:buFont typeface="Arial"/>
              <a:buNone/>
            </a:pPr>
            <a:endParaRPr sz="1100" dirty="0">
              <a:solidFill>
                <a:schemeClr val="dk1"/>
              </a:solidFill>
              <a:latin typeface="Verdana"/>
              <a:ea typeface="Verdana"/>
              <a:cs typeface="Verdana"/>
              <a:sym typeface="Verdana"/>
            </a:endParaRPr>
          </a:p>
          <a:p>
            <a:pPr marL="171450" marR="0" lvl="0" indent="-101600" algn="l" rtl="0">
              <a:lnSpc>
                <a:spcPct val="115000"/>
              </a:lnSpc>
              <a:spcBef>
                <a:spcPts val="800"/>
              </a:spcBef>
              <a:spcAft>
                <a:spcPts val="0"/>
              </a:spcAft>
              <a:buClr>
                <a:schemeClr val="dk1"/>
              </a:buClr>
              <a:buSzPts val="1100"/>
              <a:buFont typeface="Arial"/>
              <a:buNone/>
            </a:pPr>
            <a:endParaRPr sz="1100" dirty="0">
              <a:solidFill>
                <a:schemeClr val="dk1"/>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3475</TotalTime>
  <Words>1064</Words>
  <Application>Microsoft Office PowerPoint</Application>
  <PresentationFormat>Panorámica</PresentationFormat>
  <Paragraphs>89</Paragraphs>
  <Slides>9</Slides>
  <Notes>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Verdana</vt:lpstr>
      <vt:lpstr>Tema de Office</vt:lpstr>
      <vt:lpstr>Presentación de PowerPoint</vt:lpstr>
      <vt:lpstr>Informe: Agendamiento de agosto 2026 a  Nivel Nacional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Maria Alejandra Garcia Montero</dc:creator>
  <cp:lastModifiedBy>Maria Alejandra Bustamante Camacho</cp:lastModifiedBy>
  <cp:revision>4</cp:revision>
  <dcterms:created xsi:type="dcterms:W3CDTF">2023-03-22T13:27:39Z</dcterms:created>
  <dcterms:modified xsi:type="dcterms:W3CDTF">2026-09-03T19:46:36Z</dcterms:modified>
</cp:coreProperties>
</file>